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7"/>
  </p:notesMasterIdLst>
  <p:handoutMasterIdLst>
    <p:handoutMasterId r:id="rId18"/>
  </p:handoutMasterIdLst>
  <p:sldIdLst>
    <p:sldId id="256" r:id="rId2"/>
    <p:sldId id="270" r:id="rId3"/>
    <p:sldId id="257" r:id="rId4"/>
    <p:sldId id="272" r:id="rId5"/>
    <p:sldId id="258" r:id="rId6"/>
    <p:sldId id="259" r:id="rId7"/>
    <p:sldId id="260" r:id="rId8"/>
    <p:sldId id="261" r:id="rId9"/>
    <p:sldId id="262" r:id="rId10"/>
    <p:sldId id="263" r:id="rId11"/>
    <p:sldId id="264" r:id="rId12"/>
    <p:sldId id="267" r:id="rId13"/>
    <p:sldId id="265" r:id="rId14"/>
    <p:sldId id="266" r:id="rId15"/>
    <p:sldId id="273" r:id="rId16"/>
  </p:sldIdLst>
  <p:sldSz cx="9144000" cy="6858000" type="screen4x3"/>
  <p:notesSz cx="6669088" cy="9775825"/>
  <p:defaultTextStyle>
    <a:defPPr>
      <a:defRPr lang="en-GB"/>
    </a:defPPr>
    <a:lvl1pPr algn="l" rtl="0" fontAlgn="base">
      <a:spcBef>
        <a:spcPct val="0"/>
      </a:spcBef>
      <a:spcAft>
        <a:spcPct val="0"/>
      </a:spcAft>
      <a:defRPr kumimoji="1" sz="28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umimoji="1" sz="28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umimoji="1" sz="28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umimoji="1" sz="28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umimoji="1" sz="2800" kern="1200">
        <a:solidFill>
          <a:schemeClr val="tx1"/>
        </a:solidFill>
        <a:latin typeface="Arial" panose="020B0604020202020204" pitchFamily="34" charset="0"/>
        <a:ea typeface="+mn-ea"/>
        <a:cs typeface="+mn-cs"/>
      </a:defRPr>
    </a:lvl5pPr>
    <a:lvl6pPr marL="2286000" algn="l" defTabSz="914400" rtl="0" eaLnBrk="1" latinLnBrk="0" hangingPunct="1">
      <a:defRPr kumimoji="1" sz="2800" kern="1200">
        <a:solidFill>
          <a:schemeClr val="tx1"/>
        </a:solidFill>
        <a:latin typeface="Arial" panose="020B0604020202020204" pitchFamily="34" charset="0"/>
        <a:ea typeface="+mn-ea"/>
        <a:cs typeface="+mn-cs"/>
      </a:defRPr>
    </a:lvl6pPr>
    <a:lvl7pPr marL="2743200" algn="l" defTabSz="914400" rtl="0" eaLnBrk="1" latinLnBrk="0" hangingPunct="1">
      <a:defRPr kumimoji="1" sz="2800" kern="1200">
        <a:solidFill>
          <a:schemeClr val="tx1"/>
        </a:solidFill>
        <a:latin typeface="Arial" panose="020B0604020202020204" pitchFamily="34" charset="0"/>
        <a:ea typeface="+mn-ea"/>
        <a:cs typeface="+mn-cs"/>
      </a:defRPr>
    </a:lvl7pPr>
    <a:lvl8pPr marL="3200400" algn="l" defTabSz="914400" rtl="0" eaLnBrk="1" latinLnBrk="0" hangingPunct="1">
      <a:defRPr kumimoji="1" sz="2800" kern="1200">
        <a:solidFill>
          <a:schemeClr val="tx1"/>
        </a:solidFill>
        <a:latin typeface="Arial" panose="020B0604020202020204" pitchFamily="34" charset="0"/>
        <a:ea typeface="+mn-ea"/>
        <a:cs typeface="+mn-cs"/>
      </a:defRPr>
    </a:lvl8pPr>
    <a:lvl9pPr marL="3657600" algn="l" defTabSz="914400" rtl="0" eaLnBrk="1" latinLnBrk="0" hangingPunct="1">
      <a:defRPr kumimoji="1"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4165" autoAdjust="0"/>
    <p:restoredTop sz="83848" autoAdjust="0"/>
  </p:normalViewPr>
  <p:slideViewPr>
    <p:cSldViewPr>
      <p:cViewPr varScale="1">
        <p:scale>
          <a:sx n="114" d="100"/>
          <a:sy n="114" d="100"/>
        </p:scale>
        <p:origin x="1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8A27CB8F-0016-4D80-0E7A-5300EC3C354A}"/>
              </a:ext>
            </a:extLst>
          </p:cNvPr>
          <p:cNvSpPr>
            <a:spLocks noGrp="1" noChangeArrowheads="1"/>
          </p:cNvSpPr>
          <p:nvPr>
            <p:ph type="hdr" sz="quarter"/>
          </p:nvPr>
        </p:nvSpPr>
        <p:spPr bwMode="auto">
          <a:xfrm>
            <a:off x="0" y="0"/>
            <a:ext cx="28892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200"/>
            </a:lvl1pPr>
          </a:lstStyle>
          <a:p>
            <a:endParaRPr lang="en-GB" altLang="en-US"/>
          </a:p>
        </p:txBody>
      </p:sp>
      <p:sp>
        <p:nvSpPr>
          <p:cNvPr id="19459" name="Rectangle 3">
            <a:extLst>
              <a:ext uri="{FF2B5EF4-FFF2-40B4-BE49-F238E27FC236}">
                <a16:creationId xmlns:a16="http://schemas.microsoft.com/office/drawing/2014/main" id="{7D8044C8-0860-73AC-DA6B-135E283C2FCF}"/>
              </a:ext>
            </a:extLst>
          </p:cNvPr>
          <p:cNvSpPr>
            <a:spLocks noGrp="1" noChangeArrowheads="1"/>
          </p:cNvSpPr>
          <p:nvPr>
            <p:ph type="dt" sz="quarter" idx="1"/>
          </p:nvPr>
        </p:nvSpPr>
        <p:spPr bwMode="auto">
          <a:xfrm>
            <a:off x="3778250" y="0"/>
            <a:ext cx="28892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200"/>
            </a:lvl1pPr>
          </a:lstStyle>
          <a:p>
            <a:endParaRPr lang="en-GB" altLang="en-US"/>
          </a:p>
        </p:txBody>
      </p:sp>
      <p:sp>
        <p:nvSpPr>
          <p:cNvPr id="19460" name="Rectangle 4">
            <a:extLst>
              <a:ext uri="{FF2B5EF4-FFF2-40B4-BE49-F238E27FC236}">
                <a16:creationId xmlns:a16="http://schemas.microsoft.com/office/drawing/2014/main" id="{B688182E-78D7-727E-B974-A4D357B16B35}"/>
              </a:ext>
            </a:extLst>
          </p:cNvPr>
          <p:cNvSpPr>
            <a:spLocks noGrp="1" noChangeArrowheads="1"/>
          </p:cNvSpPr>
          <p:nvPr>
            <p:ph type="ftr" sz="quarter" idx="2"/>
          </p:nvPr>
        </p:nvSpPr>
        <p:spPr bwMode="auto">
          <a:xfrm>
            <a:off x="0" y="9285288"/>
            <a:ext cx="28892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0" sz="1200"/>
            </a:lvl1pPr>
          </a:lstStyle>
          <a:p>
            <a:endParaRPr lang="en-GB" altLang="en-US"/>
          </a:p>
        </p:txBody>
      </p:sp>
      <p:sp>
        <p:nvSpPr>
          <p:cNvPr id="19461" name="Rectangle 5">
            <a:extLst>
              <a:ext uri="{FF2B5EF4-FFF2-40B4-BE49-F238E27FC236}">
                <a16:creationId xmlns:a16="http://schemas.microsoft.com/office/drawing/2014/main" id="{D6B50F18-3EDB-DFE3-E792-653B6B35D473}"/>
              </a:ext>
            </a:extLst>
          </p:cNvPr>
          <p:cNvSpPr>
            <a:spLocks noGrp="1" noChangeArrowheads="1"/>
          </p:cNvSpPr>
          <p:nvPr>
            <p:ph type="sldNum" sz="quarter" idx="3"/>
          </p:nvPr>
        </p:nvSpPr>
        <p:spPr bwMode="auto">
          <a:xfrm>
            <a:off x="3778250" y="9285288"/>
            <a:ext cx="28892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0" sz="1200"/>
            </a:lvl1pPr>
          </a:lstStyle>
          <a:p>
            <a:fld id="{D34C1CBB-16CB-41E6-BA3E-8A23A430EAC9}"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DE3EEAC3-8285-153E-035D-E2F9F680780E}"/>
              </a:ext>
            </a:extLst>
          </p:cNvPr>
          <p:cNvSpPr>
            <a:spLocks noGrp="1" noChangeArrowheads="1"/>
          </p:cNvSpPr>
          <p:nvPr>
            <p:ph type="hdr" sz="quarter"/>
          </p:nvPr>
        </p:nvSpPr>
        <p:spPr bwMode="auto">
          <a:xfrm>
            <a:off x="0" y="0"/>
            <a:ext cx="28892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200"/>
            </a:lvl1pPr>
          </a:lstStyle>
          <a:p>
            <a:endParaRPr lang="en-GB" altLang="en-US"/>
          </a:p>
        </p:txBody>
      </p:sp>
      <p:sp>
        <p:nvSpPr>
          <p:cNvPr id="8195" name="Rectangle 3">
            <a:extLst>
              <a:ext uri="{FF2B5EF4-FFF2-40B4-BE49-F238E27FC236}">
                <a16:creationId xmlns:a16="http://schemas.microsoft.com/office/drawing/2014/main" id="{676802E7-02AD-0B45-A616-65AD4C82D57A}"/>
              </a:ext>
            </a:extLst>
          </p:cNvPr>
          <p:cNvSpPr>
            <a:spLocks noGrp="1" noChangeArrowheads="1"/>
          </p:cNvSpPr>
          <p:nvPr>
            <p:ph type="dt" idx="1"/>
          </p:nvPr>
        </p:nvSpPr>
        <p:spPr bwMode="auto">
          <a:xfrm>
            <a:off x="3778250" y="0"/>
            <a:ext cx="28892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200"/>
            </a:lvl1pPr>
          </a:lstStyle>
          <a:p>
            <a:endParaRPr lang="en-GB" altLang="en-US"/>
          </a:p>
        </p:txBody>
      </p:sp>
      <p:sp>
        <p:nvSpPr>
          <p:cNvPr id="8196" name="Rectangle 4">
            <a:extLst>
              <a:ext uri="{FF2B5EF4-FFF2-40B4-BE49-F238E27FC236}">
                <a16:creationId xmlns:a16="http://schemas.microsoft.com/office/drawing/2014/main" id="{C53267B4-0070-CB8A-04D2-DB1AEB472A3D}"/>
              </a:ext>
            </a:extLst>
          </p:cNvPr>
          <p:cNvSpPr>
            <a:spLocks noRot="1" noChangeArrowheads="1" noTextEdit="1"/>
          </p:cNvSpPr>
          <p:nvPr>
            <p:ph type="sldImg" idx="2"/>
          </p:nvPr>
        </p:nvSpPr>
        <p:spPr bwMode="auto">
          <a:xfrm>
            <a:off x="890588" y="733425"/>
            <a:ext cx="4887912" cy="36655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a:extLst>
              <a:ext uri="{FF2B5EF4-FFF2-40B4-BE49-F238E27FC236}">
                <a16:creationId xmlns:a16="http://schemas.microsoft.com/office/drawing/2014/main" id="{34D8AC3C-C8BA-199C-7E43-E693F26A4A1B}"/>
              </a:ext>
            </a:extLst>
          </p:cNvPr>
          <p:cNvSpPr>
            <a:spLocks noGrp="1" noChangeArrowheads="1"/>
          </p:cNvSpPr>
          <p:nvPr>
            <p:ph type="body" sz="quarter" idx="3"/>
          </p:nvPr>
        </p:nvSpPr>
        <p:spPr bwMode="auto">
          <a:xfrm>
            <a:off x="666750" y="4643438"/>
            <a:ext cx="5335588" cy="439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8198" name="Rectangle 6">
            <a:extLst>
              <a:ext uri="{FF2B5EF4-FFF2-40B4-BE49-F238E27FC236}">
                <a16:creationId xmlns:a16="http://schemas.microsoft.com/office/drawing/2014/main" id="{9A474CD3-D586-452A-5F24-0DB520C645D8}"/>
              </a:ext>
            </a:extLst>
          </p:cNvPr>
          <p:cNvSpPr>
            <a:spLocks noGrp="1" noChangeArrowheads="1"/>
          </p:cNvSpPr>
          <p:nvPr>
            <p:ph type="ftr" sz="quarter" idx="4"/>
          </p:nvPr>
        </p:nvSpPr>
        <p:spPr bwMode="auto">
          <a:xfrm>
            <a:off x="0" y="9285288"/>
            <a:ext cx="28892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0" sz="1200"/>
            </a:lvl1pPr>
          </a:lstStyle>
          <a:p>
            <a:endParaRPr lang="en-GB" altLang="en-US"/>
          </a:p>
        </p:txBody>
      </p:sp>
      <p:sp>
        <p:nvSpPr>
          <p:cNvPr id="8199" name="Rectangle 7">
            <a:extLst>
              <a:ext uri="{FF2B5EF4-FFF2-40B4-BE49-F238E27FC236}">
                <a16:creationId xmlns:a16="http://schemas.microsoft.com/office/drawing/2014/main" id="{EA23A020-F78E-E9B3-1583-1B692EF98BC0}"/>
              </a:ext>
            </a:extLst>
          </p:cNvPr>
          <p:cNvSpPr>
            <a:spLocks noGrp="1" noChangeArrowheads="1"/>
          </p:cNvSpPr>
          <p:nvPr>
            <p:ph type="sldNum" sz="quarter" idx="5"/>
          </p:nvPr>
        </p:nvSpPr>
        <p:spPr bwMode="auto">
          <a:xfrm>
            <a:off x="3778250" y="9285288"/>
            <a:ext cx="28892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0" sz="1200"/>
            </a:lvl1pPr>
          </a:lstStyle>
          <a:p>
            <a:fld id="{DFE595F4-13A8-41B5-AB68-DC92FCF2DB27}"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5962C2D-E005-DB08-8C07-9DFA3386AB0B}"/>
              </a:ext>
            </a:extLst>
          </p:cNvPr>
          <p:cNvSpPr>
            <a:spLocks noGrp="1" noChangeArrowheads="1"/>
          </p:cNvSpPr>
          <p:nvPr>
            <p:ph type="sldNum" sz="quarter" idx="5"/>
          </p:nvPr>
        </p:nvSpPr>
        <p:spPr>
          <a:ln/>
        </p:spPr>
        <p:txBody>
          <a:bodyPr/>
          <a:lstStyle/>
          <a:p>
            <a:fld id="{A4880F93-60B5-49A5-A6B3-4787F696FB2F}" type="slidenum">
              <a:rPr lang="en-GB" altLang="en-US"/>
              <a:pPr/>
              <a:t>1</a:t>
            </a:fld>
            <a:endParaRPr lang="en-GB" altLang="en-US"/>
          </a:p>
        </p:txBody>
      </p:sp>
      <p:sp>
        <p:nvSpPr>
          <p:cNvPr id="36866" name="Rectangle 2">
            <a:extLst>
              <a:ext uri="{FF2B5EF4-FFF2-40B4-BE49-F238E27FC236}">
                <a16:creationId xmlns:a16="http://schemas.microsoft.com/office/drawing/2014/main" id="{B939B842-1861-7596-34DC-67734A3D591F}"/>
              </a:ext>
            </a:extLst>
          </p:cNvPr>
          <p:cNvSpPr>
            <a:spLocks noRot="1" noChangeArrowheads="1" noTextEdit="1"/>
          </p:cNvSpPr>
          <p:nvPr>
            <p:ph type="sldImg"/>
          </p:nvPr>
        </p:nvSpPr>
        <p:spPr>
          <a:ln/>
        </p:spPr>
      </p:sp>
      <p:sp>
        <p:nvSpPr>
          <p:cNvPr id="36867" name="Rectangle 3">
            <a:extLst>
              <a:ext uri="{FF2B5EF4-FFF2-40B4-BE49-F238E27FC236}">
                <a16:creationId xmlns:a16="http://schemas.microsoft.com/office/drawing/2014/main" id="{0D394D19-9930-EBB5-E0D4-564E281F7ED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965CCDF-C0D4-6C98-2373-39594424CA2D}"/>
              </a:ext>
            </a:extLst>
          </p:cNvPr>
          <p:cNvSpPr>
            <a:spLocks noGrp="1" noChangeArrowheads="1"/>
          </p:cNvSpPr>
          <p:nvPr>
            <p:ph type="sldNum" sz="quarter" idx="5"/>
          </p:nvPr>
        </p:nvSpPr>
        <p:spPr>
          <a:ln/>
        </p:spPr>
        <p:txBody>
          <a:bodyPr/>
          <a:lstStyle/>
          <a:p>
            <a:fld id="{EAF0B790-058E-4ABE-A920-901A9651F9A2}" type="slidenum">
              <a:rPr lang="en-GB" altLang="en-US"/>
              <a:pPr/>
              <a:t>10</a:t>
            </a:fld>
            <a:endParaRPr lang="en-GB" altLang="en-US"/>
          </a:p>
        </p:txBody>
      </p:sp>
      <p:sp>
        <p:nvSpPr>
          <p:cNvPr id="53250" name="Rectangle 2">
            <a:extLst>
              <a:ext uri="{FF2B5EF4-FFF2-40B4-BE49-F238E27FC236}">
                <a16:creationId xmlns:a16="http://schemas.microsoft.com/office/drawing/2014/main" id="{8688F031-EFF9-FD08-821E-81172B5FDA55}"/>
              </a:ext>
            </a:extLst>
          </p:cNvPr>
          <p:cNvSpPr>
            <a:spLocks noRot="1" noChangeArrowheads="1" noTextEdit="1"/>
          </p:cNvSpPr>
          <p:nvPr>
            <p:ph type="sldImg"/>
          </p:nvPr>
        </p:nvSpPr>
        <p:spPr>
          <a:ln/>
        </p:spPr>
      </p:sp>
      <p:sp>
        <p:nvSpPr>
          <p:cNvPr id="53251" name="Rectangle 3">
            <a:extLst>
              <a:ext uri="{FF2B5EF4-FFF2-40B4-BE49-F238E27FC236}">
                <a16:creationId xmlns:a16="http://schemas.microsoft.com/office/drawing/2014/main" id="{29E7B3C2-E03C-1A06-5FA7-FD6DBF0847A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26B348A-C8C6-2030-DE2E-FE0C15BBCEFA}"/>
              </a:ext>
            </a:extLst>
          </p:cNvPr>
          <p:cNvSpPr>
            <a:spLocks noGrp="1" noChangeArrowheads="1"/>
          </p:cNvSpPr>
          <p:nvPr>
            <p:ph type="sldNum" sz="quarter" idx="5"/>
          </p:nvPr>
        </p:nvSpPr>
        <p:spPr>
          <a:ln/>
        </p:spPr>
        <p:txBody>
          <a:bodyPr/>
          <a:lstStyle/>
          <a:p>
            <a:fld id="{C0179D14-EDFE-43B6-867F-69DCBADF487A}" type="slidenum">
              <a:rPr lang="en-GB" altLang="en-US"/>
              <a:pPr/>
              <a:t>11</a:t>
            </a:fld>
            <a:endParaRPr lang="en-GB" altLang="en-US"/>
          </a:p>
        </p:txBody>
      </p:sp>
      <p:sp>
        <p:nvSpPr>
          <p:cNvPr id="54274" name="Rectangle 2">
            <a:extLst>
              <a:ext uri="{FF2B5EF4-FFF2-40B4-BE49-F238E27FC236}">
                <a16:creationId xmlns:a16="http://schemas.microsoft.com/office/drawing/2014/main" id="{888ADEFF-0085-00FF-E4C7-78133F744808}"/>
              </a:ext>
            </a:extLst>
          </p:cNvPr>
          <p:cNvSpPr>
            <a:spLocks noRot="1" noChangeArrowheads="1" noTextEdit="1"/>
          </p:cNvSpPr>
          <p:nvPr>
            <p:ph type="sldImg"/>
          </p:nvPr>
        </p:nvSpPr>
        <p:spPr>
          <a:ln/>
        </p:spPr>
      </p:sp>
      <p:sp>
        <p:nvSpPr>
          <p:cNvPr id="54275" name="Rectangle 3">
            <a:extLst>
              <a:ext uri="{FF2B5EF4-FFF2-40B4-BE49-F238E27FC236}">
                <a16:creationId xmlns:a16="http://schemas.microsoft.com/office/drawing/2014/main" id="{F0E2ED0F-F10C-8A79-52C9-006242E086A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DB08FCB-E093-ED1F-4181-DF94258F44F2}"/>
              </a:ext>
            </a:extLst>
          </p:cNvPr>
          <p:cNvSpPr>
            <a:spLocks noGrp="1" noChangeArrowheads="1"/>
          </p:cNvSpPr>
          <p:nvPr>
            <p:ph type="sldNum" sz="quarter" idx="5"/>
          </p:nvPr>
        </p:nvSpPr>
        <p:spPr>
          <a:ln/>
        </p:spPr>
        <p:txBody>
          <a:bodyPr/>
          <a:lstStyle/>
          <a:p>
            <a:fld id="{C1620B29-D05C-4522-B282-8B3840FBC6DA}" type="slidenum">
              <a:rPr lang="en-GB" altLang="en-US"/>
              <a:pPr/>
              <a:t>12</a:t>
            </a:fld>
            <a:endParaRPr lang="en-GB" altLang="en-US"/>
          </a:p>
        </p:txBody>
      </p:sp>
      <p:sp>
        <p:nvSpPr>
          <p:cNvPr id="55298" name="Rectangle 2">
            <a:extLst>
              <a:ext uri="{FF2B5EF4-FFF2-40B4-BE49-F238E27FC236}">
                <a16:creationId xmlns:a16="http://schemas.microsoft.com/office/drawing/2014/main" id="{F0FB5623-7D15-1CAC-D12B-0B7D820064BB}"/>
              </a:ext>
            </a:extLst>
          </p:cNvPr>
          <p:cNvSpPr>
            <a:spLocks noRot="1" noChangeArrowheads="1" noTextEdit="1"/>
          </p:cNvSpPr>
          <p:nvPr>
            <p:ph type="sldImg"/>
          </p:nvPr>
        </p:nvSpPr>
        <p:spPr>
          <a:ln/>
        </p:spPr>
      </p:sp>
      <p:sp>
        <p:nvSpPr>
          <p:cNvPr id="55299" name="Rectangle 3">
            <a:extLst>
              <a:ext uri="{FF2B5EF4-FFF2-40B4-BE49-F238E27FC236}">
                <a16:creationId xmlns:a16="http://schemas.microsoft.com/office/drawing/2014/main" id="{546B86FD-0455-7E64-A865-C6638911747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C72C608-8FEC-8155-D113-F2F0C61B97D3}"/>
              </a:ext>
            </a:extLst>
          </p:cNvPr>
          <p:cNvSpPr>
            <a:spLocks noGrp="1" noChangeArrowheads="1"/>
          </p:cNvSpPr>
          <p:nvPr>
            <p:ph type="sldNum" sz="quarter" idx="5"/>
          </p:nvPr>
        </p:nvSpPr>
        <p:spPr>
          <a:ln/>
        </p:spPr>
        <p:txBody>
          <a:bodyPr/>
          <a:lstStyle/>
          <a:p>
            <a:fld id="{DD636AE3-D9C5-43FC-815E-78E27AE2774E}" type="slidenum">
              <a:rPr lang="en-GB" altLang="en-US"/>
              <a:pPr/>
              <a:t>13</a:t>
            </a:fld>
            <a:endParaRPr lang="en-GB" altLang="en-US"/>
          </a:p>
        </p:txBody>
      </p:sp>
      <p:sp>
        <p:nvSpPr>
          <p:cNvPr id="56322" name="Rectangle 2">
            <a:extLst>
              <a:ext uri="{FF2B5EF4-FFF2-40B4-BE49-F238E27FC236}">
                <a16:creationId xmlns:a16="http://schemas.microsoft.com/office/drawing/2014/main" id="{8431B65A-5332-0165-D8D7-C0C439C994E0}"/>
              </a:ext>
            </a:extLst>
          </p:cNvPr>
          <p:cNvSpPr>
            <a:spLocks noRot="1" noChangeArrowheads="1" noTextEdit="1"/>
          </p:cNvSpPr>
          <p:nvPr>
            <p:ph type="sldImg"/>
          </p:nvPr>
        </p:nvSpPr>
        <p:spPr>
          <a:ln/>
        </p:spPr>
      </p:sp>
      <p:sp>
        <p:nvSpPr>
          <p:cNvPr id="56323" name="Rectangle 3">
            <a:extLst>
              <a:ext uri="{FF2B5EF4-FFF2-40B4-BE49-F238E27FC236}">
                <a16:creationId xmlns:a16="http://schemas.microsoft.com/office/drawing/2014/main" id="{624C641A-AE30-1B6B-ACFD-BA1C7F9393E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11FD307-D64A-D5E7-DD67-58E6394A4F61}"/>
              </a:ext>
            </a:extLst>
          </p:cNvPr>
          <p:cNvSpPr>
            <a:spLocks noGrp="1" noChangeArrowheads="1"/>
          </p:cNvSpPr>
          <p:nvPr>
            <p:ph type="sldNum" sz="quarter" idx="5"/>
          </p:nvPr>
        </p:nvSpPr>
        <p:spPr>
          <a:ln/>
        </p:spPr>
        <p:txBody>
          <a:bodyPr/>
          <a:lstStyle/>
          <a:p>
            <a:fld id="{7DE3E622-1E35-44C7-B9FF-BE6E47F38A9A}" type="slidenum">
              <a:rPr lang="en-GB" altLang="en-US"/>
              <a:pPr/>
              <a:t>14</a:t>
            </a:fld>
            <a:endParaRPr lang="en-GB" altLang="en-US"/>
          </a:p>
        </p:txBody>
      </p:sp>
      <p:sp>
        <p:nvSpPr>
          <p:cNvPr id="57346" name="Rectangle 2">
            <a:extLst>
              <a:ext uri="{FF2B5EF4-FFF2-40B4-BE49-F238E27FC236}">
                <a16:creationId xmlns:a16="http://schemas.microsoft.com/office/drawing/2014/main" id="{77F7E269-C5BF-DE58-8158-BBC628307663}"/>
              </a:ext>
            </a:extLst>
          </p:cNvPr>
          <p:cNvSpPr>
            <a:spLocks noRot="1" noChangeArrowheads="1" noTextEdit="1"/>
          </p:cNvSpPr>
          <p:nvPr>
            <p:ph type="sldImg"/>
          </p:nvPr>
        </p:nvSpPr>
        <p:spPr>
          <a:ln/>
        </p:spPr>
      </p:sp>
      <p:sp>
        <p:nvSpPr>
          <p:cNvPr id="57347" name="Rectangle 3">
            <a:extLst>
              <a:ext uri="{FF2B5EF4-FFF2-40B4-BE49-F238E27FC236}">
                <a16:creationId xmlns:a16="http://schemas.microsoft.com/office/drawing/2014/main" id="{CE418315-8931-8AE5-EE61-998DA71C218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2E50CA7-3871-A79F-4144-70B81B68EAF5}"/>
              </a:ext>
            </a:extLst>
          </p:cNvPr>
          <p:cNvSpPr>
            <a:spLocks noGrp="1" noChangeArrowheads="1"/>
          </p:cNvSpPr>
          <p:nvPr>
            <p:ph type="sldNum" sz="quarter" idx="5"/>
          </p:nvPr>
        </p:nvSpPr>
        <p:spPr>
          <a:ln/>
        </p:spPr>
        <p:txBody>
          <a:bodyPr/>
          <a:lstStyle/>
          <a:p>
            <a:fld id="{53DA8155-72B7-4EF3-8D0B-AEF456FD14D2}" type="slidenum">
              <a:rPr lang="en-GB" altLang="en-US"/>
              <a:pPr/>
              <a:t>15</a:t>
            </a:fld>
            <a:endParaRPr lang="en-GB" altLang="en-US"/>
          </a:p>
        </p:txBody>
      </p:sp>
      <p:sp>
        <p:nvSpPr>
          <p:cNvPr id="59394" name="Rectangle 2">
            <a:extLst>
              <a:ext uri="{FF2B5EF4-FFF2-40B4-BE49-F238E27FC236}">
                <a16:creationId xmlns:a16="http://schemas.microsoft.com/office/drawing/2014/main" id="{BD0BBB64-A578-B12A-FD1C-B404EF781C34}"/>
              </a:ext>
            </a:extLst>
          </p:cNvPr>
          <p:cNvSpPr>
            <a:spLocks noRot="1" noChangeArrowheads="1" noTextEdit="1"/>
          </p:cNvSpPr>
          <p:nvPr>
            <p:ph type="sldImg"/>
          </p:nvPr>
        </p:nvSpPr>
        <p:spPr>
          <a:xfrm>
            <a:off x="892175" y="733425"/>
            <a:ext cx="4887913" cy="3665538"/>
          </a:xfrm>
          <a:ln/>
        </p:spPr>
      </p:sp>
      <p:sp>
        <p:nvSpPr>
          <p:cNvPr id="59395" name="Rectangle 3">
            <a:extLst>
              <a:ext uri="{FF2B5EF4-FFF2-40B4-BE49-F238E27FC236}">
                <a16:creationId xmlns:a16="http://schemas.microsoft.com/office/drawing/2014/main" id="{6FCC5408-EF5E-8571-16A8-0ED33BE4FF75}"/>
              </a:ext>
            </a:extLst>
          </p:cNvPr>
          <p:cNvSpPr>
            <a:spLocks noGrp="1" noChangeArrowheads="1"/>
          </p:cNvSpPr>
          <p:nvPr>
            <p:ph type="body" idx="1"/>
          </p:nvPr>
        </p:nvSpPr>
        <p:spPr>
          <a:xfrm>
            <a:off x="889000" y="4643438"/>
            <a:ext cx="4891088" cy="4398962"/>
          </a:xfrm>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681C5EF-F7ED-33AD-73DC-2D9932B87B32}"/>
              </a:ext>
            </a:extLst>
          </p:cNvPr>
          <p:cNvSpPr>
            <a:spLocks noGrp="1" noChangeArrowheads="1"/>
          </p:cNvSpPr>
          <p:nvPr>
            <p:ph type="sldNum" sz="quarter" idx="5"/>
          </p:nvPr>
        </p:nvSpPr>
        <p:spPr>
          <a:ln/>
        </p:spPr>
        <p:txBody>
          <a:bodyPr/>
          <a:lstStyle/>
          <a:p>
            <a:fld id="{1C7E0749-8EEE-45DD-A8E9-A46A083EFE88}" type="slidenum">
              <a:rPr lang="en-GB" altLang="en-US"/>
              <a:pPr/>
              <a:t>2</a:t>
            </a:fld>
            <a:endParaRPr lang="en-GB" altLang="en-US"/>
          </a:p>
        </p:txBody>
      </p:sp>
      <p:sp>
        <p:nvSpPr>
          <p:cNvPr id="47106" name="Rectangle 2">
            <a:extLst>
              <a:ext uri="{FF2B5EF4-FFF2-40B4-BE49-F238E27FC236}">
                <a16:creationId xmlns:a16="http://schemas.microsoft.com/office/drawing/2014/main" id="{5965454D-06EA-8CD9-79A0-1B47589A6504}"/>
              </a:ext>
            </a:extLst>
          </p:cNvPr>
          <p:cNvSpPr>
            <a:spLocks noRot="1" noChangeArrowheads="1" noTextEdit="1"/>
          </p:cNvSpPr>
          <p:nvPr>
            <p:ph type="sldImg"/>
          </p:nvPr>
        </p:nvSpPr>
        <p:spPr>
          <a:ln/>
        </p:spPr>
      </p:sp>
      <p:sp>
        <p:nvSpPr>
          <p:cNvPr id="47107" name="Rectangle 3">
            <a:extLst>
              <a:ext uri="{FF2B5EF4-FFF2-40B4-BE49-F238E27FC236}">
                <a16:creationId xmlns:a16="http://schemas.microsoft.com/office/drawing/2014/main" id="{F10332A0-9325-4489-CE1A-5762F00BD4C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F1B1047-3188-A366-C5CE-830C53BBB6B2}"/>
              </a:ext>
            </a:extLst>
          </p:cNvPr>
          <p:cNvSpPr>
            <a:spLocks noGrp="1" noChangeArrowheads="1"/>
          </p:cNvSpPr>
          <p:nvPr>
            <p:ph type="sldNum" sz="quarter" idx="5"/>
          </p:nvPr>
        </p:nvSpPr>
        <p:spPr>
          <a:ln/>
        </p:spPr>
        <p:txBody>
          <a:bodyPr/>
          <a:lstStyle/>
          <a:p>
            <a:fld id="{F6ECDDFC-FDBA-4061-A5DF-B440A15C5113}" type="slidenum">
              <a:rPr lang="en-GB" altLang="en-US"/>
              <a:pPr/>
              <a:t>3</a:t>
            </a:fld>
            <a:endParaRPr lang="en-GB" altLang="en-US"/>
          </a:p>
        </p:txBody>
      </p:sp>
      <p:sp>
        <p:nvSpPr>
          <p:cNvPr id="48130" name="Rectangle 2">
            <a:extLst>
              <a:ext uri="{FF2B5EF4-FFF2-40B4-BE49-F238E27FC236}">
                <a16:creationId xmlns:a16="http://schemas.microsoft.com/office/drawing/2014/main" id="{61B7C797-9489-58C9-77B4-A8221A584E4E}"/>
              </a:ext>
            </a:extLst>
          </p:cNvPr>
          <p:cNvSpPr>
            <a:spLocks noRot="1" noChangeArrowheads="1" noTextEdit="1"/>
          </p:cNvSpPr>
          <p:nvPr>
            <p:ph type="sldImg"/>
          </p:nvPr>
        </p:nvSpPr>
        <p:spPr>
          <a:ln/>
        </p:spPr>
      </p:sp>
      <p:sp>
        <p:nvSpPr>
          <p:cNvPr id="48131" name="Rectangle 3">
            <a:extLst>
              <a:ext uri="{FF2B5EF4-FFF2-40B4-BE49-F238E27FC236}">
                <a16:creationId xmlns:a16="http://schemas.microsoft.com/office/drawing/2014/main" id="{14D51122-3DA1-EE03-0E18-3E645583BE2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C6B588E-0775-E712-0E99-614AF0E7A885}"/>
              </a:ext>
            </a:extLst>
          </p:cNvPr>
          <p:cNvSpPr>
            <a:spLocks noGrp="1" noChangeArrowheads="1"/>
          </p:cNvSpPr>
          <p:nvPr>
            <p:ph type="sldNum" sz="quarter" idx="5"/>
          </p:nvPr>
        </p:nvSpPr>
        <p:spPr>
          <a:ln/>
        </p:spPr>
        <p:txBody>
          <a:bodyPr/>
          <a:lstStyle/>
          <a:p>
            <a:fld id="{18183AE0-2C5E-4B51-8C44-EAD30824185B}" type="slidenum">
              <a:rPr lang="en-GB" altLang="en-US"/>
              <a:pPr/>
              <a:t>4</a:t>
            </a:fld>
            <a:endParaRPr lang="en-GB" altLang="en-US"/>
          </a:p>
        </p:txBody>
      </p:sp>
      <p:sp>
        <p:nvSpPr>
          <p:cNvPr id="49154" name="Rectangle 2">
            <a:extLst>
              <a:ext uri="{FF2B5EF4-FFF2-40B4-BE49-F238E27FC236}">
                <a16:creationId xmlns:a16="http://schemas.microsoft.com/office/drawing/2014/main" id="{5970880B-7F3F-5D20-5486-546CB4D47254}"/>
              </a:ext>
            </a:extLst>
          </p:cNvPr>
          <p:cNvSpPr>
            <a:spLocks noRot="1" noChangeArrowheads="1" noTextEdit="1"/>
          </p:cNvSpPr>
          <p:nvPr>
            <p:ph type="sldImg"/>
          </p:nvPr>
        </p:nvSpPr>
        <p:spPr>
          <a:ln/>
        </p:spPr>
      </p:sp>
      <p:sp>
        <p:nvSpPr>
          <p:cNvPr id="49155" name="Rectangle 3">
            <a:extLst>
              <a:ext uri="{FF2B5EF4-FFF2-40B4-BE49-F238E27FC236}">
                <a16:creationId xmlns:a16="http://schemas.microsoft.com/office/drawing/2014/main" id="{999AC0B0-A667-0502-E947-5E02C672A71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26837E3-2322-2AC0-506C-44B059DEC9E4}"/>
              </a:ext>
            </a:extLst>
          </p:cNvPr>
          <p:cNvSpPr>
            <a:spLocks noGrp="1" noChangeArrowheads="1"/>
          </p:cNvSpPr>
          <p:nvPr>
            <p:ph type="sldNum" sz="quarter" idx="5"/>
          </p:nvPr>
        </p:nvSpPr>
        <p:spPr>
          <a:ln/>
        </p:spPr>
        <p:txBody>
          <a:bodyPr/>
          <a:lstStyle/>
          <a:p>
            <a:fld id="{EA973248-AFE9-496D-990C-F68F03541191}" type="slidenum">
              <a:rPr lang="en-GB" altLang="en-US"/>
              <a:pPr/>
              <a:t>5</a:t>
            </a:fld>
            <a:endParaRPr lang="en-GB" altLang="en-US"/>
          </a:p>
        </p:txBody>
      </p:sp>
      <p:sp>
        <p:nvSpPr>
          <p:cNvPr id="40962" name="Rectangle 2">
            <a:extLst>
              <a:ext uri="{FF2B5EF4-FFF2-40B4-BE49-F238E27FC236}">
                <a16:creationId xmlns:a16="http://schemas.microsoft.com/office/drawing/2014/main" id="{3AF02C5E-7579-324B-0266-2E0C8AC0DBF7}"/>
              </a:ext>
            </a:extLst>
          </p:cNvPr>
          <p:cNvSpPr>
            <a:spLocks noRot="1" noChangeArrowheads="1" noTextEdit="1"/>
          </p:cNvSpPr>
          <p:nvPr>
            <p:ph type="sldImg"/>
          </p:nvPr>
        </p:nvSpPr>
        <p:spPr>
          <a:ln/>
        </p:spPr>
      </p:sp>
      <p:sp>
        <p:nvSpPr>
          <p:cNvPr id="40963" name="Rectangle 3">
            <a:extLst>
              <a:ext uri="{FF2B5EF4-FFF2-40B4-BE49-F238E27FC236}">
                <a16:creationId xmlns:a16="http://schemas.microsoft.com/office/drawing/2014/main" id="{F5C08EFA-A322-76C9-7484-0A444158499F}"/>
              </a:ext>
            </a:extLst>
          </p:cNvPr>
          <p:cNvSpPr>
            <a:spLocks noGrp="1" noChangeArrowheads="1"/>
          </p:cNvSpPr>
          <p:nvPr>
            <p:ph type="body" idx="1"/>
          </p:nvPr>
        </p:nvSpPr>
        <p:spPr/>
        <p:txBody>
          <a:bodyPr/>
          <a:lstStyle/>
          <a:p>
            <a:r>
              <a:rPr lang="en-GB" altLang="en-US" b="1"/>
              <a:t>What specific ideas concerning the examples above might the public give to illustrate these?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3E87219-F61A-FFE0-91BC-053F4179112A}"/>
              </a:ext>
            </a:extLst>
          </p:cNvPr>
          <p:cNvSpPr>
            <a:spLocks noGrp="1" noChangeArrowheads="1"/>
          </p:cNvSpPr>
          <p:nvPr>
            <p:ph type="sldNum" sz="quarter" idx="5"/>
          </p:nvPr>
        </p:nvSpPr>
        <p:spPr>
          <a:ln/>
        </p:spPr>
        <p:txBody>
          <a:bodyPr/>
          <a:lstStyle/>
          <a:p>
            <a:fld id="{723F0B6B-96B0-49E2-BC25-DB89E9281A9A}" type="slidenum">
              <a:rPr lang="en-GB" altLang="en-US"/>
              <a:pPr/>
              <a:t>6</a:t>
            </a:fld>
            <a:endParaRPr lang="en-GB" altLang="en-US"/>
          </a:p>
        </p:txBody>
      </p:sp>
      <p:sp>
        <p:nvSpPr>
          <p:cNvPr id="26626" name="Rectangle 2">
            <a:extLst>
              <a:ext uri="{FF2B5EF4-FFF2-40B4-BE49-F238E27FC236}">
                <a16:creationId xmlns:a16="http://schemas.microsoft.com/office/drawing/2014/main" id="{E22E2BFA-AF92-15D3-EB7A-4A1F53B44D4C}"/>
              </a:ext>
            </a:extLst>
          </p:cNvPr>
          <p:cNvSpPr>
            <a:spLocks noRot="1" noChangeArrowheads="1" noTextEdit="1"/>
          </p:cNvSpPr>
          <p:nvPr>
            <p:ph type="sldImg"/>
          </p:nvPr>
        </p:nvSpPr>
        <p:spPr>
          <a:ln/>
        </p:spPr>
      </p:sp>
      <p:sp>
        <p:nvSpPr>
          <p:cNvPr id="26627" name="Rectangle 3">
            <a:extLst>
              <a:ext uri="{FF2B5EF4-FFF2-40B4-BE49-F238E27FC236}">
                <a16:creationId xmlns:a16="http://schemas.microsoft.com/office/drawing/2014/main" id="{68B13C83-FFA5-B950-5711-1CD6E0D3B959}"/>
              </a:ext>
            </a:extLst>
          </p:cNvPr>
          <p:cNvSpPr>
            <a:spLocks noGrp="1" noChangeArrowheads="1"/>
          </p:cNvSpPr>
          <p:nvPr>
            <p:ph type="body" idx="1"/>
          </p:nvPr>
        </p:nvSpPr>
        <p:spPr/>
        <p:txBody>
          <a:bodyPr/>
          <a:lstStyle/>
          <a:p>
            <a:r>
              <a:rPr lang="en-GB" altLang="en-US" b="1" u="sng"/>
              <a:t>Naturalistic…:</a:t>
            </a:r>
            <a:r>
              <a:rPr lang="en-GB" altLang="en-US" b="1"/>
              <a:t> What is this process called? (Socialisation)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38E1DD1-CDBC-C50E-D340-A201996A9BF8}"/>
              </a:ext>
            </a:extLst>
          </p:cNvPr>
          <p:cNvSpPr>
            <a:spLocks noGrp="1" noChangeArrowheads="1"/>
          </p:cNvSpPr>
          <p:nvPr>
            <p:ph type="sldNum" sz="quarter" idx="5"/>
          </p:nvPr>
        </p:nvSpPr>
        <p:spPr>
          <a:ln/>
        </p:spPr>
        <p:txBody>
          <a:bodyPr/>
          <a:lstStyle/>
          <a:p>
            <a:fld id="{63822773-353A-42C3-B2F9-906C1B3FF216}" type="slidenum">
              <a:rPr lang="en-GB" altLang="en-US"/>
              <a:pPr/>
              <a:t>7</a:t>
            </a:fld>
            <a:endParaRPr lang="en-GB" altLang="en-US"/>
          </a:p>
        </p:txBody>
      </p:sp>
      <p:sp>
        <p:nvSpPr>
          <p:cNvPr id="50178" name="Rectangle 2">
            <a:extLst>
              <a:ext uri="{FF2B5EF4-FFF2-40B4-BE49-F238E27FC236}">
                <a16:creationId xmlns:a16="http://schemas.microsoft.com/office/drawing/2014/main" id="{3A64799A-9BC8-FC26-347C-9A8DD583DB53}"/>
              </a:ext>
            </a:extLst>
          </p:cNvPr>
          <p:cNvSpPr>
            <a:spLocks noRot="1" noChangeArrowheads="1" noTextEdit="1"/>
          </p:cNvSpPr>
          <p:nvPr>
            <p:ph type="sldImg"/>
          </p:nvPr>
        </p:nvSpPr>
        <p:spPr>
          <a:ln/>
        </p:spPr>
      </p:sp>
      <p:sp>
        <p:nvSpPr>
          <p:cNvPr id="50179" name="Rectangle 3">
            <a:extLst>
              <a:ext uri="{FF2B5EF4-FFF2-40B4-BE49-F238E27FC236}">
                <a16:creationId xmlns:a16="http://schemas.microsoft.com/office/drawing/2014/main" id="{D377E298-630C-4F23-6FDE-EC7569F0A92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65DDF7D-640D-A816-744C-97F54748E42C}"/>
              </a:ext>
            </a:extLst>
          </p:cNvPr>
          <p:cNvSpPr>
            <a:spLocks noGrp="1" noChangeArrowheads="1"/>
          </p:cNvSpPr>
          <p:nvPr>
            <p:ph type="sldNum" sz="quarter" idx="5"/>
          </p:nvPr>
        </p:nvSpPr>
        <p:spPr>
          <a:ln/>
        </p:spPr>
        <p:txBody>
          <a:bodyPr/>
          <a:lstStyle/>
          <a:p>
            <a:fld id="{F6A74E2C-B9FF-45D5-96C1-CCC4493EE371}" type="slidenum">
              <a:rPr lang="en-GB" altLang="en-US"/>
              <a:pPr/>
              <a:t>8</a:t>
            </a:fld>
            <a:endParaRPr lang="en-GB" altLang="en-US"/>
          </a:p>
        </p:txBody>
      </p:sp>
      <p:sp>
        <p:nvSpPr>
          <p:cNvPr id="51202" name="Rectangle 2">
            <a:extLst>
              <a:ext uri="{FF2B5EF4-FFF2-40B4-BE49-F238E27FC236}">
                <a16:creationId xmlns:a16="http://schemas.microsoft.com/office/drawing/2014/main" id="{A6A070BA-8CA0-5253-710E-E38E7C68942A}"/>
              </a:ext>
            </a:extLst>
          </p:cNvPr>
          <p:cNvSpPr>
            <a:spLocks noRot="1" noChangeArrowheads="1" noTextEdit="1"/>
          </p:cNvSpPr>
          <p:nvPr>
            <p:ph type="sldImg"/>
          </p:nvPr>
        </p:nvSpPr>
        <p:spPr>
          <a:ln/>
        </p:spPr>
      </p:sp>
      <p:sp>
        <p:nvSpPr>
          <p:cNvPr id="51203" name="Rectangle 3">
            <a:extLst>
              <a:ext uri="{FF2B5EF4-FFF2-40B4-BE49-F238E27FC236}">
                <a16:creationId xmlns:a16="http://schemas.microsoft.com/office/drawing/2014/main" id="{00D9BCA4-0946-6199-4BFC-6D1A3A6EA6E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F46DF39-ADD5-3323-1200-7C9FC13816A5}"/>
              </a:ext>
            </a:extLst>
          </p:cNvPr>
          <p:cNvSpPr>
            <a:spLocks noGrp="1" noChangeArrowheads="1"/>
          </p:cNvSpPr>
          <p:nvPr>
            <p:ph type="sldNum" sz="quarter" idx="5"/>
          </p:nvPr>
        </p:nvSpPr>
        <p:spPr>
          <a:ln/>
        </p:spPr>
        <p:txBody>
          <a:bodyPr/>
          <a:lstStyle/>
          <a:p>
            <a:fld id="{F6194044-A202-4879-AD1F-2D75EE2FDE7F}" type="slidenum">
              <a:rPr lang="en-GB" altLang="en-US"/>
              <a:pPr/>
              <a:t>9</a:t>
            </a:fld>
            <a:endParaRPr lang="en-GB" altLang="en-US"/>
          </a:p>
        </p:txBody>
      </p:sp>
      <p:sp>
        <p:nvSpPr>
          <p:cNvPr id="52226" name="Rectangle 2">
            <a:extLst>
              <a:ext uri="{FF2B5EF4-FFF2-40B4-BE49-F238E27FC236}">
                <a16:creationId xmlns:a16="http://schemas.microsoft.com/office/drawing/2014/main" id="{EF70CF08-720A-3FF1-75E0-ADA4105BADB0}"/>
              </a:ext>
            </a:extLst>
          </p:cNvPr>
          <p:cNvSpPr>
            <a:spLocks noRot="1" noChangeArrowheads="1" noTextEdit="1"/>
          </p:cNvSpPr>
          <p:nvPr>
            <p:ph type="sldImg"/>
          </p:nvPr>
        </p:nvSpPr>
        <p:spPr>
          <a:ln/>
        </p:spPr>
      </p:sp>
      <p:sp>
        <p:nvSpPr>
          <p:cNvPr id="52227" name="Rectangle 3">
            <a:extLst>
              <a:ext uri="{FF2B5EF4-FFF2-40B4-BE49-F238E27FC236}">
                <a16:creationId xmlns:a16="http://schemas.microsoft.com/office/drawing/2014/main" id="{A706A7E5-1362-0429-1FD4-23D346ED842F}"/>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146" name="Group 2">
            <a:extLst>
              <a:ext uri="{FF2B5EF4-FFF2-40B4-BE49-F238E27FC236}">
                <a16:creationId xmlns:a16="http://schemas.microsoft.com/office/drawing/2014/main" id="{59EE3AAF-3141-27B0-AC7C-FB983AD0529F}"/>
              </a:ext>
            </a:extLst>
          </p:cNvPr>
          <p:cNvGrpSpPr>
            <a:grpSpLocks/>
          </p:cNvGrpSpPr>
          <p:nvPr/>
        </p:nvGrpSpPr>
        <p:grpSpPr bwMode="auto">
          <a:xfrm>
            <a:off x="4763" y="0"/>
            <a:ext cx="1728787" cy="6865938"/>
            <a:chOff x="3" y="0"/>
            <a:chExt cx="1089" cy="4325"/>
          </a:xfrm>
        </p:grpSpPr>
        <p:sp>
          <p:nvSpPr>
            <p:cNvPr id="6147" name="Arc 3">
              <a:extLst>
                <a:ext uri="{FF2B5EF4-FFF2-40B4-BE49-F238E27FC236}">
                  <a16:creationId xmlns:a16="http://schemas.microsoft.com/office/drawing/2014/main" id="{ED3D72A2-8869-622F-9776-B9AEA375AFBE}"/>
                </a:ext>
              </a:extLst>
            </p:cNvPr>
            <p:cNvSpPr>
              <a:spLocks/>
            </p:cNvSpPr>
            <p:nvPr/>
          </p:nvSpPr>
          <p:spPr bwMode="auto">
            <a:xfrm>
              <a:off x="3" y="293"/>
              <a:ext cx="252" cy="4032"/>
            </a:xfrm>
            <a:custGeom>
              <a:avLst/>
              <a:gdLst>
                <a:gd name="G0" fmla="+- 21600 0 0"/>
                <a:gd name="G1" fmla="+- 21600 0 0"/>
                <a:gd name="G2" fmla="+- 21600 0 0"/>
                <a:gd name="T0" fmla="*/ 21600 w 21600"/>
                <a:gd name="T1" fmla="*/ 43200 h 43200"/>
                <a:gd name="T2" fmla="*/ 21600 w 21600"/>
                <a:gd name="T3" fmla="*/ 0 h 43200"/>
                <a:gd name="T4" fmla="*/ 21600 w 21600"/>
                <a:gd name="T5" fmla="*/ 21600 h 43200"/>
              </a:gdLst>
              <a:ahLst/>
              <a:cxnLst>
                <a:cxn ang="0">
                  <a:pos x="T0" y="T1"/>
                </a:cxn>
                <a:cxn ang="0">
                  <a:pos x="T2" y="T3"/>
                </a:cxn>
                <a:cxn ang="0">
                  <a:pos x="T4" y="T5"/>
                </a:cxn>
              </a:cxnLst>
              <a:rect l="0" t="0" r="r" b="b"/>
              <a:pathLst>
                <a:path w="21600" h="43200" fill="none" extrusionOk="0">
                  <a:moveTo>
                    <a:pt x="21600" y="43200"/>
                  </a:moveTo>
                  <a:cubicBezTo>
                    <a:pt x="9670" y="43200"/>
                    <a:pt x="0" y="33529"/>
                    <a:pt x="0" y="21600"/>
                  </a:cubicBezTo>
                  <a:cubicBezTo>
                    <a:pt x="0" y="9670"/>
                    <a:pt x="9670" y="0"/>
                    <a:pt x="21599" y="0"/>
                  </a:cubicBezTo>
                </a:path>
                <a:path w="21600" h="43200" stroke="0" extrusionOk="0">
                  <a:moveTo>
                    <a:pt x="21600" y="43200"/>
                  </a:moveTo>
                  <a:cubicBezTo>
                    <a:pt x="9670" y="43200"/>
                    <a:pt x="0" y="33529"/>
                    <a:pt x="0" y="21600"/>
                  </a:cubicBezTo>
                  <a:cubicBezTo>
                    <a:pt x="0" y="9670"/>
                    <a:pt x="9670" y="0"/>
                    <a:pt x="21599" y="0"/>
                  </a:cubicBezTo>
                  <a:lnTo>
                    <a:pt x="21600" y="21600"/>
                  </a:lnTo>
                  <a:close/>
                </a:path>
              </a:pathLst>
            </a:cu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6148" name="Arc 4">
              <a:extLst>
                <a:ext uri="{FF2B5EF4-FFF2-40B4-BE49-F238E27FC236}">
                  <a16:creationId xmlns:a16="http://schemas.microsoft.com/office/drawing/2014/main" id="{CC973F1F-E634-BFF4-D5D2-BCE963B78C25}"/>
                </a:ext>
              </a:extLst>
            </p:cNvPr>
            <p:cNvSpPr>
              <a:spLocks/>
            </p:cNvSpPr>
            <p:nvPr/>
          </p:nvSpPr>
          <p:spPr bwMode="auto">
            <a:xfrm>
              <a:off x="840" y="293"/>
              <a:ext cx="252" cy="4032"/>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529"/>
                    <a:pt x="11929" y="43200"/>
                    <a:pt x="0" y="43200"/>
                  </a:cubicBezTo>
                </a:path>
                <a:path w="21600" h="43200" stroke="0" extrusionOk="0">
                  <a:moveTo>
                    <a:pt x="-1" y="0"/>
                  </a:moveTo>
                  <a:cubicBezTo>
                    <a:pt x="11929" y="0"/>
                    <a:pt x="21600" y="9670"/>
                    <a:pt x="21600" y="21600"/>
                  </a:cubicBezTo>
                  <a:cubicBezTo>
                    <a:pt x="21600" y="33529"/>
                    <a:pt x="11929" y="43200"/>
                    <a:pt x="0" y="43200"/>
                  </a:cubicBezTo>
                  <a:lnTo>
                    <a:pt x="0" y="21600"/>
                  </a:lnTo>
                  <a:close/>
                </a:path>
              </a:pathLst>
            </a:cu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6149" name="Rectangle 5">
              <a:extLst>
                <a:ext uri="{FF2B5EF4-FFF2-40B4-BE49-F238E27FC236}">
                  <a16:creationId xmlns:a16="http://schemas.microsoft.com/office/drawing/2014/main" id="{55122175-AB42-2D6E-9702-58FED7CBDF07}"/>
                </a:ext>
              </a:extLst>
            </p:cNvPr>
            <p:cNvSpPr>
              <a:spLocks noChangeArrowheads="1"/>
            </p:cNvSpPr>
            <p:nvPr/>
          </p:nvSpPr>
          <p:spPr bwMode="auto">
            <a:xfrm>
              <a:off x="204" y="0"/>
              <a:ext cx="672" cy="4319"/>
            </a:xfrm>
            <a:prstGeom prst="rect">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6150" name="AutoShape 6">
              <a:extLst>
                <a:ext uri="{FF2B5EF4-FFF2-40B4-BE49-F238E27FC236}">
                  <a16:creationId xmlns:a16="http://schemas.microsoft.com/office/drawing/2014/main" id="{7984AE4F-C3DC-A1DE-9440-A44ABD085391}"/>
                </a:ext>
              </a:extLst>
            </p:cNvPr>
            <p:cNvSpPr>
              <a:spLocks noChangeArrowheads="1"/>
            </p:cNvSpPr>
            <p:nvPr/>
          </p:nvSpPr>
          <p:spPr bwMode="auto">
            <a:xfrm rot="6000000">
              <a:off x="348" y="1644"/>
              <a:ext cx="456" cy="360"/>
            </a:xfrm>
            <a:prstGeom prst="triangle">
              <a:avLst>
                <a:gd name="adj" fmla="val 49995"/>
              </a:avLst>
            </a:prstGeom>
            <a:gradFill rotWithShape="0">
              <a:gsLst>
                <a:gs pos="0">
                  <a:schemeClr val="accent1"/>
                </a:gs>
                <a:gs pos="100000">
                  <a:schemeClr val="hlink"/>
                </a:gs>
              </a:gsLst>
              <a:lin ang="0" scaled="1"/>
            </a:gra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a:lstStyle/>
            <a:p>
              <a:endParaRPr lang="en-GB"/>
            </a:p>
          </p:txBody>
        </p:sp>
      </p:grpSp>
      <p:sp>
        <p:nvSpPr>
          <p:cNvPr id="6151" name="Rectangle 7">
            <a:extLst>
              <a:ext uri="{FF2B5EF4-FFF2-40B4-BE49-F238E27FC236}">
                <a16:creationId xmlns:a16="http://schemas.microsoft.com/office/drawing/2014/main" id="{68506A94-0454-7D71-97A5-A97F0A54F449}"/>
              </a:ext>
            </a:extLst>
          </p:cNvPr>
          <p:cNvSpPr>
            <a:spLocks noGrp="1" noChangeArrowheads="1"/>
          </p:cNvSpPr>
          <p:nvPr>
            <p:ph type="ctrTitle" sz="quarter"/>
          </p:nvPr>
        </p:nvSpPr>
        <p:spPr>
          <a:xfrm>
            <a:off x="1370013" y="2286000"/>
            <a:ext cx="7772400" cy="1143000"/>
          </a:xfrm>
        </p:spPr>
        <p:txBody>
          <a:bodyPr/>
          <a:lstStyle>
            <a:lvl1pPr>
              <a:defRPr/>
            </a:lvl1pPr>
          </a:lstStyle>
          <a:p>
            <a:pPr lvl="0"/>
            <a:r>
              <a:rPr lang="en-GB" altLang="en-US" noProof="0"/>
              <a:t>Click to edit Master title style</a:t>
            </a:r>
          </a:p>
        </p:txBody>
      </p:sp>
      <p:sp>
        <p:nvSpPr>
          <p:cNvPr id="6152" name="Rectangle 8">
            <a:extLst>
              <a:ext uri="{FF2B5EF4-FFF2-40B4-BE49-F238E27FC236}">
                <a16:creationId xmlns:a16="http://schemas.microsoft.com/office/drawing/2014/main" id="{C9526E49-D999-318D-51E1-BE1F21079039}"/>
              </a:ext>
            </a:extLst>
          </p:cNvPr>
          <p:cNvSpPr>
            <a:spLocks noGrp="1" noChangeArrowheads="1"/>
          </p:cNvSpPr>
          <p:nvPr>
            <p:ph type="subTitle" sz="quarter" idx="1"/>
          </p:nvPr>
        </p:nvSpPr>
        <p:spPr>
          <a:xfrm>
            <a:off x="1371600" y="3886200"/>
            <a:ext cx="6400800" cy="1752600"/>
          </a:xfrm>
        </p:spPr>
        <p:txBody>
          <a:bodyPr anchor="ctr"/>
          <a:lstStyle>
            <a:lvl1pPr marL="0" indent="0">
              <a:buFontTx/>
              <a:buNone/>
              <a:defRPr/>
            </a:lvl1pPr>
          </a:lstStyle>
          <a:p>
            <a:pPr lvl="0"/>
            <a:r>
              <a:rPr lang="en-GB" altLang="en-US" noProof="0"/>
              <a:t>Click to edit Master subtitle style</a:t>
            </a:r>
          </a:p>
        </p:txBody>
      </p:sp>
      <p:sp>
        <p:nvSpPr>
          <p:cNvPr id="6153" name="Rectangle 9">
            <a:extLst>
              <a:ext uri="{FF2B5EF4-FFF2-40B4-BE49-F238E27FC236}">
                <a16:creationId xmlns:a16="http://schemas.microsoft.com/office/drawing/2014/main" id="{7B82A6F1-BD37-290E-3628-9546D20D2CE8}"/>
              </a:ext>
            </a:extLst>
          </p:cNvPr>
          <p:cNvSpPr>
            <a:spLocks noGrp="1" noChangeArrowheads="1"/>
          </p:cNvSpPr>
          <p:nvPr>
            <p:ph type="dt" sz="quarter" idx="2"/>
          </p:nvPr>
        </p:nvSpPr>
        <p:spPr/>
        <p:txBody>
          <a:bodyPr/>
          <a:lstStyle>
            <a:lvl1pPr>
              <a:defRPr/>
            </a:lvl1pPr>
          </a:lstStyle>
          <a:p>
            <a:endParaRPr lang="en-GB" altLang="en-US"/>
          </a:p>
        </p:txBody>
      </p:sp>
      <p:sp>
        <p:nvSpPr>
          <p:cNvPr id="6154" name="Rectangle 10">
            <a:extLst>
              <a:ext uri="{FF2B5EF4-FFF2-40B4-BE49-F238E27FC236}">
                <a16:creationId xmlns:a16="http://schemas.microsoft.com/office/drawing/2014/main" id="{8343EC26-04CA-C46E-0887-F9447013054D}"/>
              </a:ext>
            </a:extLst>
          </p:cNvPr>
          <p:cNvSpPr>
            <a:spLocks noGrp="1" noChangeArrowheads="1"/>
          </p:cNvSpPr>
          <p:nvPr>
            <p:ph type="ftr" sz="quarter" idx="3"/>
          </p:nvPr>
        </p:nvSpPr>
        <p:spPr>
          <a:xfrm>
            <a:off x="3200400" y="6399213"/>
            <a:ext cx="2895600" cy="457200"/>
          </a:xfrm>
        </p:spPr>
        <p:txBody>
          <a:bodyPr/>
          <a:lstStyle>
            <a:lvl1pPr>
              <a:defRPr/>
            </a:lvl1pPr>
          </a:lstStyle>
          <a:p>
            <a:endParaRPr lang="en-GB" altLang="en-US"/>
          </a:p>
        </p:txBody>
      </p:sp>
      <p:sp>
        <p:nvSpPr>
          <p:cNvPr id="6155" name="Rectangle 11">
            <a:extLst>
              <a:ext uri="{FF2B5EF4-FFF2-40B4-BE49-F238E27FC236}">
                <a16:creationId xmlns:a16="http://schemas.microsoft.com/office/drawing/2014/main" id="{2D191DF5-6474-6912-DF89-DC3917312CB2}"/>
              </a:ext>
            </a:extLst>
          </p:cNvPr>
          <p:cNvSpPr>
            <a:spLocks noGrp="1" noChangeArrowheads="1"/>
          </p:cNvSpPr>
          <p:nvPr>
            <p:ph type="sldNum" sz="quarter" idx="4"/>
          </p:nvPr>
        </p:nvSpPr>
        <p:spPr/>
        <p:txBody>
          <a:bodyPr/>
          <a:lstStyle>
            <a:lvl1pPr>
              <a:defRPr/>
            </a:lvl1pPr>
          </a:lstStyle>
          <a:p>
            <a:fld id="{68E0482B-1ACC-4ADB-A7E0-CDF61608A064}" type="slidenum">
              <a:rPr lang="en-GB" altLang="en-US"/>
              <a:pPr/>
              <a:t>‹#›</a:t>
            </a:fld>
            <a:endParaRPr lang="en-GB"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7245B-2CEF-8802-7A80-4D780E1137C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9653993-A90D-169F-0A76-F4E64B46DD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14F31B-1FCA-4C96-DB35-FEE0D552EA51}"/>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64635A98-4513-E967-92EA-74D64450B12B}"/>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37D31546-48B9-E4B0-4593-2337776FD78B}"/>
              </a:ext>
            </a:extLst>
          </p:cNvPr>
          <p:cNvSpPr>
            <a:spLocks noGrp="1"/>
          </p:cNvSpPr>
          <p:nvPr>
            <p:ph type="sldNum" sz="quarter" idx="12"/>
          </p:nvPr>
        </p:nvSpPr>
        <p:spPr/>
        <p:txBody>
          <a:bodyPr/>
          <a:lstStyle>
            <a:lvl1pPr>
              <a:defRPr/>
            </a:lvl1pPr>
          </a:lstStyle>
          <a:p>
            <a:fld id="{2D665DB8-A923-4F37-A15D-73C38318994C}" type="slidenum">
              <a:rPr lang="en-GB" altLang="en-US"/>
              <a:pPr/>
              <a:t>‹#›</a:t>
            </a:fld>
            <a:endParaRPr lang="en-GB" altLang="en-US"/>
          </a:p>
        </p:txBody>
      </p:sp>
    </p:spTree>
    <p:extLst>
      <p:ext uri="{BB962C8B-B14F-4D97-AF65-F5344CB8AC3E}">
        <p14:creationId xmlns:p14="http://schemas.microsoft.com/office/powerpoint/2010/main" val="939447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E87CE0-9D20-1E0E-C3F9-A9BF31E19FE5}"/>
              </a:ext>
            </a:extLst>
          </p:cNvPr>
          <p:cNvSpPr>
            <a:spLocks noGrp="1"/>
          </p:cNvSpPr>
          <p:nvPr>
            <p:ph type="title" orient="vert"/>
          </p:nvPr>
        </p:nvSpPr>
        <p:spPr>
          <a:xfrm>
            <a:off x="7199313" y="247650"/>
            <a:ext cx="1943100" cy="554355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F2D4FF1-C1C3-6A8D-EA11-2CC186980B82}"/>
              </a:ext>
            </a:extLst>
          </p:cNvPr>
          <p:cNvSpPr>
            <a:spLocks noGrp="1"/>
          </p:cNvSpPr>
          <p:nvPr>
            <p:ph type="body" orient="vert" idx="1"/>
          </p:nvPr>
        </p:nvSpPr>
        <p:spPr>
          <a:xfrm>
            <a:off x="1370013" y="247650"/>
            <a:ext cx="5676900" cy="5543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186E24-D28C-E747-E609-0173B220306F}"/>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6F7525AC-12C9-ECE1-EE5D-99AD3A76C4F8}"/>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79F22C59-C246-5832-D7AA-89044B6C0406}"/>
              </a:ext>
            </a:extLst>
          </p:cNvPr>
          <p:cNvSpPr>
            <a:spLocks noGrp="1"/>
          </p:cNvSpPr>
          <p:nvPr>
            <p:ph type="sldNum" sz="quarter" idx="12"/>
          </p:nvPr>
        </p:nvSpPr>
        <p:spPr/>
        <p:txBody>
          <a:bodyPr/>
          <a:lstStyle>
            <a:lvl1pPr>
              <a:defRPr/>
            </a:lvl1pPr>
          </a:lstStyle>
          <a:p>
            <a:fld id="{015CCF20-3C5E-426E-8FF9-19C4BB39BAF8}" type="slidenum">
              <a:rPr lang="en-GB" altLang="en-US"/>
              <a:pPr/>
              <a:t>‹#›</a:t>
            </a:fld>
            <a:endParaRPr lang="en-GB" altLang="en-US"/>
          </a:p>
        </p:txBody>
      </p:sp>
    </p:spTree>
    <p:extLst>
      <p:ext uri="{BB962C8B-B14F-4D97-AF65-F5344CB8AC3E}">
        <p14:creationId xmlns:p14="http://schemas.microsoft.com/office/powerpoint/2010/main" val="3469391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7BC26-6016-DC8E-D758-8C63FD6D4E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9E803B8-1858-6DD1-12EA-E306063C3B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8CB5B2-FDA3-2B98-F4C8-CAC51C01A9F4}"/>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9644D53C-DF62-5730-6B3E-36ACFADDBC26}"/>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FDD35141-B42D-8E28-461E-A0732B366B1E}"/>
              </a:ext>
            </a:extLst>
          </p:cNvPr>
          <p:cNvSpPr>
            <a:spLocks noGrp="1"/>
          </p:cNvSpPr>
          <p:nvPr>
            <p:ph type="sldNum" sz="quarter" idx="12"/>
          </p:nvPr>
        </p:nvSpPr>
        <p:spPr/>
        <p:txBody>
          <a:bodyPr/>
          <a:lstStyle>
            <a:lvl1pPr>
              <a:defRPr/>
            </a:lvl1pPr>
          </a:lstStyle>
          <a:p>
            <a:fld id="{D16E92A9-1C40-4A9F-BB28-76740217C85C}" type="slidenum">
              <a:rPr lang="en-GB" altLang="en-US"/>
              <a:pPr/>
              <a:t>‹#›</a:t>
            </a:fld>
            <a:endParaRPr lang="en-GB" altLang="en-US"/>
          </a:p>
        </p:txBody>
      </p:sp>
    </p:spTree>
    <p:extLst>
      <p:ext uri="{BB962C8B-B14F-4D97-AF65-F5344CB8AC3E}">
        <p14:creationId xmlns:p14="http://schemas.microsoft.com/office/powerpoint/2010/main" val="3215038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5F142-21D1-D909-DCFF-32E17EA40A9D}"/>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C249323-1844-4FDA-47E7-4C0114E0CB6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74313A2C-A939-7A47-7C63-4E7706B30168}"/>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CABC07F8-B5F6-A110-2898-FD2B3B5EEC80}"/>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A30811FA-651B-72BD-12BD-DE5947DA1021}"/>
              </a:ext>
            </a:extLst>
          </p:cNvPr>
          <p:cNvSpPr>
            <a:spLocks noGrp="1"/>
          </p:cNvSpPr>
          <p:nvPr>
            <p:ph type="sldNum" sz="quarter" idx="12"/>
          </p:nvPr>
        </p:nvSpPr>
        <p:spPr/>
        <p:txBody>
          <a:bodyPr/>
          <a:lstStyle>
            <a:lvl1pPr>
              <a:defRPr/>
            </a:lvl1pPr>
          </a:lstStyle>
          <a:p>
            <a:fld id="{4BAE9E57-770B-4957-8E2F-4BEA64A4FD16}" type="slidenum">
              <a:rPr lang="en-GB" altLang="en-US"/>
              <a:pPr/>
              <a:t>‹#›</a:t>
            </a:fld>
            <a:endParaRPr lang="en-GB" altLang="en-US"/>
          </a:p>
        </p:txBody>
      </p:sp>
    </p:spTree>
    <p:extLst>
      <p:ext uri="{BB962C8B-B14F-4D97-AF65-F5344CB8AC3E}">
        <p14:creationId xmlns:p14="http://schemas.microsoft.com/office/powerpoint/2010/main" val="3668320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BE84E-9AA4-F4F3-6686-35D87447D72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2412473-30F1-8548-06FB-8550D214C2DC}"/>
              </a:ext>
            </a:extLst>
          </p:cNvPr>
          <p:cNvSpPr>
            <a:spLocks noGrp="1"/>
          </p:cNvSpPr>
          <p:nvPr>
            <p:ph sz="half" idx="1"/>
          </p:nvPr>
        </p:nvSpPr>
        <p:spPr>
          <a:xfrm>
            <a:off x="1370013" y="16764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7B83914-C5EB-0508-1C28-5607302350C9}"/>
              </a:ext>
            </a:extLst>
          </p:cNvPr>
          <p:cNvSpPr>
            <a:spLocks noGrp="1"/>
          </p:cNvSpPr>
          <p:nvPr>
            <p:ph sz="half" idx="2"/>
          </p:nvPr>
        </p:nvSpPr>
        <p:spPr>
          <a:xfrm>
            <a:off x="5332413" y="16764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8594B2C-DFB4-2CA1-5C22-7446ED068389}"/>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CA66EAAF-79F2-14BE-239B-DA77726B05A8}"/>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628D4888-AC55-02BA-2909-E86E74E28A37}"/>
              </a:ext>
            </a:extLst>
          </p:cNvPr>
          <p:cNvSpPr>
            <a:spLocks noGrp="1"/>
          </p:cNvSpPr>
          <p:nvPr>
            <p:ph type="sldNum" sz="quarter" idx="12"/>
          </p:nvPr>
        </p:nvSpPr>
        <p:spPr/>
        <p:txBody>
          <a:bodyPr/>
          <a:lstStyle>
            <a:lvl1pPr>
              <a:defRPr/>
            </a:lvl1pPr>
          </a:lstStyle>
          <a:p>
            <a:fld id="{11D9B499-4A8E-4495-869C-B25809414381}" type="slidenum">
              <a:rPr lang="en-GB" altLang="en-US"/>
              <a:pPr/>
              <a:t>‹#›</a:t>
            </a:fld>
            <a:endParaRPr lang="en-GB" altLang="en-US"/>
          </a:p>
        </p:txBody>
      </p:sp>
    </p:spTree>
    <p:extLst>
      <p:ext uri="{BB962C8B-B14F-4D97-AF65-F5344CB8AC3E}">
        <p14:creationId xmlns:p14="http://schemas.microsoft.com/office/powerpoint/2010/main" val="2475716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6075D-1E28-1458-C9B8-34D7CD244179}"/>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0D6945-BC9C-C2C9-ED53-0C7B690E841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592C18-1311-6CAA-6670-BA9326F1B8E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ADFC907-74AC-3A2E-B473-6380BE7B93E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511840-4EA4-58D3-75F8-7E7F776ED9E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CAA1818-46DD-829A-83A3-B81BC4300052}"/>
              </a:ext>
            </a:extLst>
          </p:cNvPr>
          <p:cNvSpPr>
            <a:spLocks noGrp="1"/>
          </p:cNvSpPr>
          <p:nvPr>
            <p:ph type="dt" sz="half" idx="10"/>
          </p:nvPr>
        </p:nvSpPr>
        <p:spPr/>
        <p:txBody>
          <a:bodyPr/>
          <a:lstStyle>
            <a:lvl1pPr>
              <a:defRPr/>
            </a:lvl1pPr>
          </a:lstStyle>
          <a:p>
            <a:endParaRPr lang="en-GB" altLang="en-US"/>
          </a:p>
        </p:txBody>
      </p:sp>
      <p:sp>
        <p:nvSpPr>
          <p:cNvPr id="8" name="Footer Placeholder 7">
            <a:extLst>
              <a:ext uri="{FF2B5EF4-FFF2-40B4-BE49-F238E27FC236}">
                <a16:creationId xmlns:a16="http://schemas.microsoft.com/office/drawing/2014/main" id="{7DAA1CE1-BAF9-DEF6-B50C-2E0F841FFC65}"/>
              </a:ext>
            </a:extLst>
          </p:cNvPr>
          <p:cNvSpPr>
            <a:spLocks noGrp="1"/>
          </p:cNvSpPr>
          <p:nvPr>
            <p:ph type="ftr" sz="quarter" idx="11"/>
          </p:nvPr>
        </p:nvSpPr>
        <p:spPr/>
        <p:txBody>
          <a:bodyPr/>
          <a:lstStyle>
            <a:lvl1pPr>
              <a:defRPr/>
            </a:lvl1pPr>
          </a:lstStyle>
          <a:p>
            <a:endParaRPr lang="en-GB" altLang="en-US"/>
          </a:p>
        </p:txBody>
      </p:sp>
      <p:sp>
        <p:nvSpPr>
          <p:cNvPr id="9" name="Slide Number Placeholder 8">
            <a:extLst>
              <a:ext uri="{FF2B5EF4-FFF2-40B4-BE49-F238E27FC236}">
                <a16:creationId xmlns:a16="http://schemas.microsoft.com/office/drawing/2014/main" id="{E44F5E76-B3FE-509B-AFDD-17E3B3480A41}"/>
              </a:ext>
            </a:extLst>
          </p:cNvPr>
          <p:cNvSpPr>
            <a:spLocks noGrp="1"/>
          </p:cNvSpPr>
          <p:nvPr>
            <p:ph type="sldNum" sz="quarter" idx="12"/>
          </p:nvPr>
        </p:nvSpPr>
        <p:spPr/>
        <p:txBody>
          <a:bodyPr/>
          <a:lstStyle>
            <a:lvl1pPr>
              <a:defRPr/>
            </a:lvl1pPr>
          </a:lstStyle>
          <a:p>
            <a:fld id="{D5C6E51B-9AEE-4417-8553-3E127F7D1B41}" type="slidenum">
              <a:rPr lang="en-GB" altLang="en-US"/>
              <a:pPr/>
              <a:t>‹#›</a:t>
            </a:fld>
            <a:endParaRPr lang="en-GB" altLang="en-US"/>
          </a:p>
        </p:txBody>
      </p:sp>
    </p:spTree>
    <p:extLst>
      <p:ext uri="{BB962C8B-B14F-4D97-AF65-F5344CB8AC3E}">
        <p14:creationId xmlns:p14="http://schemas.microsoft.com/office/powerpoint/2010/main" val="1478167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76189-CBCE-0538-44E2-5F493944DD4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F8BCAC8-BD87-04D9-8D0B-0183736AD740}"/>
              </a:ext>
            </a:extLst>
          </p:cNvPr>
          <p:cNvSpPr>
            <a:spLocks noGrp="1"/>
          </p:cNvSpPr>
          <p:nvPr>
            <p:ph type="dt" sz="half" idx="10"/>
          </p:nvPr>
        </p:nvSpPr>
        <p:spPr/>
        <p:txBody>
          <a:bodyPr/>
          <a:lstStyle>
            <a:lvl1pPr>
              <a:defRPr/>
            </a:lvl1pPr>
          </a:lstStyle>
          <a:p>
            <a:endParaRPr lang="en-GB" altLang="en-US"/>
          </a:p>
        </p:txBody>
      </p:sp>
      <p:sp>
        <p:nvSpPr>
          <p:cNvPr id="4" name="Footer Placeholder 3">
            <a:extLst>
              <a:ext uri="{FF2B5EF4-FFF2-40B4-BE49-F238E27FC236}">
                <a16:creationId xmlns:a16="http://schemas.microsoft.com/office/drawing/2014/main" id="{7A3EF508-2C8F-5AAF-0700-3800F9A3B4C1}"/>
              </a:ext>
            </a:extLst>
          </p:cNvPr>
          <p:cNvSpPr>
            <a:spLocks noGrp="1"/>
          </p:cNvSpPr>
          <p:nvPr>
            <p:ph type="ftr" sz="quarter" idx="11"/>
          </p:nvPr>
        </p:nvSpPr>
        <p:spPr/>
        <p:txBody>
          <a:bodyPr/>
          <a:lstStyle>
            <a:lvl1pPr>
              <a:defRPr/>
            </a:lvl1pPr>
          </a:lstStyle>
          <a:p>
            <a:endParaRPr lang="en-GB" altLang="en-US"/>
          </a:p>
        </p:txBody>
      </p:sp>
      <p:sp>
        <p:nvSpPr>
          <p:cNvPr id="5" name="Slide Number Placeholder 4">
            <a:extLst>
              <a:ext uri="{FF2B5EF4-FFF2-40B4-BE49-F238E27FC236}">
                <a16:creationId xmlns:a16="http://schemas.microsoft.com/office/drawing/2014/main" id="{2CE7E3D5-A37F-A6A1-C5E1-D5041E1D9E74}"/>
              </a:ext>
            </a:extLst>
          </p:cNvPr>
          <p:cNvSpPr>
            <a:spLocks noGrp="1"/>
          </p:cNvSpPr>
          <p:nvPr>
            <p:ph type="sldNum" sz="quarter" idx="12"/>
          </p:nvPr>
        </p:nvSpPr>
        <p:spPr/>
        <p:txBody>
          <a:bodyPr/>
          <a:lstStyle>
            <a:lvl1pPr>
              <a:defRPr/>
            </a:lvl1pPr>
          </a:lstStyle>
          <a:p>
            <a:fld id="{3522687F-A0A7-4047-9469-91C88BE545D5}" type="slidenum">
              <a:rPr lang="en-GB" altLang="en-US"/>
              <a:pPr/>
              <a:t>‹#›</a:t>
            </a:fld>
            <a:endParaRPr lang="en-GB" altLang="en-US"/>
          </a:p>
        </p:txBody>
      </p:sp>
    </p:spTree>
    <p:extLst>
      <p:ext uri="{BB962C8B-B14F-4D97-AF65-F5344CB8AC3E}">
        <p14:creationId xmlns:p14="http://schemas.microsoft.com/office/powerpoint/2010/main" val="532399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15B3AA-BF3D-1C4F-B250-D8EEB89E8766}"/>
              </a:ext>
            </a:extLst>
          </p:cNvPr>
          <p:cNvSpPr>
            <a:spLocks noGrp="1"/>
          </p:cNvSpPr>
          <p:nvPr>
            <p:ph type="dt" sz="half" idx="10"/>
          </p:nvPr>
        </p:nvSpPr>
        <p:spPr/>
        <p:txBody>
          <a:bodyPr/>
          <a:lstStyle>
            <a:lvl1pPr>
              <a:defRPr/>
            </a:lvl1pPr>
          </a:lstStyle>
          <a:p>
            <a:endParaRPr lang="en-GB" altLang="en-US"/>
          </a:p>
        </p:txBody>
      </p:sp>
      <p:sp>
        <p:nvSpPr>
          <p:cNvPr id="3" name="Footer Placeholder 2">
            <a:extLst>
              <a:ext uri="{FF2B5EF4-FFF2-40B4-BE49-F238E27FC236}">
                <a16:creationId xmlns:a16="http://schemas.microsoft.com/office/drawing/2014/main" id="{69D52B87-0B78-581B-4205-495888946AD3}"/>
              </a:ext>
            </a:extLst>
          </p:cNvPr>
          <p:cNvSpPr>
            <a:spLocks noGrp="1"/>
          </p:cNvSpPr>
          <p:nvPr>
            <p:ph type="ftr" sz="quarter" idx="11"/>
          </p:nvPr>
        </p:nvSpPr>
        <p:spPr/>
        <p:txBody>
          <a:bodyPr/>
          <a:lstStyle>
            <a:lvl1pPr>
              <a:defRPr/>
            </a:lvl1pPr>
          </a:lstStyle>
          <a:p>
            <a:endParaRPr lang="en-GB" altLang="en-US"/>
          </a:p>
        </p:txBody>
      </p:sp>
      <p:sp>
        <p:nvSpPr>
          <p:cNvPr id="4" name="Slide Number Placeholder 3">
            <a:extLst>
              <a:ext uri="{FF2B5EF4-FFF2-40B4-BE49-F238E27FC236}">
                <a16:creationId xmlns:a16="http://schemas.microsoft.com/office/drawing/2014/main" id="{A06E08D5-9555-E151-B5BD-813A033DA682}"/>
              </a:ext>
            </a:extLst>
          </p:cNvPr>
          <p:cNvSpPr>
            <a:spLocks noGrp="1"/>
          </p:cNvSpPr>
          <p:nvPr>
            <p:ph type="sldNum" sz="quarter" idx="12"/>
          </p:nvPr>
        </p:nvSpPr>
        <p:spPr/>
        <p:txBody>
          <a:bodyPr/>
          <a:lstStyle>
            <a:lvl1pPr>
              <a:defRPr/>
            </a:lvl1pPr>
          </a:lstStyle>
          <a:p>
            <a:fld id="{78E56E4B-EE9B-4793-86E8-495A693C6088}" type="slidenum">
              <a:rPr lang="en-GB" altLang="en-US"/>
              <a:pPr/>
              <a:t>‹#›</a:t>
            </a:fld>
            <a:endParaRPr lang="en-GB" altLang="en-US"/>
          </a:p>
        </p:txBody>
      </p:sp>
    </p:spTree>
    <p:extLst>
      <p:ext uri="{BB962C8B-B14F-4D97-AF65-F5344CB8AC3E}">
        <p14:creationId xmlns:p14="http://schemas.microsoft.com/office/powerpoint/2010/main" val="3211167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FD8F7-EC96-0C99-A317-C46113394472}"/>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4AD97E8-9949-D942-53A6-A1E0BB208BF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5F903EC-9E81-5B6E-5F3A-DB0DA2198A1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FC0BF0-67AB-3DF4-F868-7DED9D7526CB}"/>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ED16FBAA-59F5-8924-DEA1-1036FB8D853D}"/>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AD1406B2-1E5E-95D5-9CCB-8406C0268B3E}"/>
              </a:ext>
            </a:extLst>
          </p:cNvPr>
          <p:cNvSpPr>
            <a:spLocks noGrp="1"/>
          </p:cNvSpPr>
          <p:nvPr>
            <p:ph type="sldNum" sz="quarter" idx="12"/>
          </p:nvPr>
        </p:nvSpPr>
        <p:spPr/>
        <p:txBody>
          <a:bodyPr/>
          <a:lstStyle>
            <a:lvl1pPr>
              <a:defRPr/>
            </a:lvl1pPr>
          </a:lstStyle>
          <a:p>
            <a:fld id="{43555DD1-CA98-4DA5-A25F-FF11327F3AC0}" type="slidenum">
              <a:rPr lang="en-GB" altLang="en-US"/>
              <a:pPr/>
              <a:t>‹#›</a:t>
            </a:fld>
            <a:endParaRPr lang="en-GB" altLang="en-US"/>
          </a:p>
        </p:txBody>
      </p:sp>
    </p:spTree>
    <p:extLst>
      <p:ext uri="{BB962C8B-B14F-4D97-AF65-F5344CB8AC3E}">
        <p14:creationId xmlns:p14="http://schemas.microsoft.com/office/powerpoint/2010/main" val="636435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D7F84-257D-3DD4-605C-1C9CDF3E880D}"/>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5078873-F759-B10D-0DFD-7F498F469AA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76A2CE-0376-AA20-2585-3CE4A367F26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789CBE-7D3D-597C-75D1-4507C2CE4F31}"/>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C3D9B76E-2E4A-3708-2C8B-E1B7F7535D8A}"/>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01C7744A-D974-FE76-D121-7E37FAB956AB}"/>
              </a:ext>
            </a:extLst>
          </p:cNvPr>
          <p:cNvSpPr>
            <a:spLocks noGrp="1"/>
          </p:cNvSpPr>
          <p:nvPr>
            <p:ph type="sldNum" sz="quarter" idx="12"/>
          </p:nvPr>
        </p:nvSpPr>
        <p:spPr/>
        <p:txBody>
          <a:bodyPr/>
          <a:lstStyle>
            <a:lvl1pPr>
              <a:defRPr/>
            </a:lvl1pPr>
          </a:lstStyle>
          <a:p>
            <a:fld id="{AD378287-1CBC-497E-972A-D5E1021C9A1B}" type="slidenum">
              <a:rPr lang="en-GB" altLang="en-US"/>
              <a:pPr/>
              <a:t>‹#›</a:t>
            </a:fld>
            <a:endParaRPr lang="en-GB" altLang="en-US"/>
          </a:p>
        </p:txBody>
      </p:sp>
    </p:spTree>
    <p:extLst>
      <p:ext uri="{BB962C8B-B14F-4D97-AF65-F5344CB8AC3E}">
        <p14:creationId xmlns:p14="http://schemas.microsoft.com/office/powerpoint/2010/main" val="1404674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2" name="Group 2">
            <a:extLst>
              <a:ext uri="{FF2B5EF4-FFF2-40B4-BE49-F238E27FC236}">
                <a16:creationId xmlns:a16="http://schemas.microsoft.com/office/drawing/2014/main" id="{FE30D404-1CC9-EB53-87A8-3886A7EA984C}"/>
              </a:ext>
            </a:extLst>
          </p:cNvPr>
          <p:cNvGrpSpPr>
            <a:grpSpLocks/>
          </p:cNvGrpSpPr>
          <p:nvPr/>
        </p:nvGrpSpPr>
        <p:grpSpPr bwMode="auto">
          <a:xfrm>
            <a:off x="4763" y="0"/>
            <a:ext cx="1728787" cy="6865938"/>
            <a:chOff x="3" y="0"/>
            <a:chExt cx="1089" cy="4325"/>
          </a:xfrm>
        </p:grpSpPr>
        <p:sp>
          <p:nvSpPr>
            <p:cNvPr id="5123" name="Arc 3">
              <a:extLst>
                <a:ext uri="{FF2B5EF4-FFF2-40B4-BE49-F238E27FC236}">
                  <a16:creationId xmlns:a16="http://schemas.microsoft.com/office/drawing/2014/main" id="{4FEBD275-6E1C-7949-A1F2-6BE7D8340A41}"/>
                </a:ext>
              </a:extLst>
            </p:cNvPr>
            <p:cNvSpPr>
              <a:spLocks/>
            </p:cNvSpPr>
            <p:nvPr/>
          </p:nvSpPr>
          <p:spPr bwMode="auto">
            <a:xfrm>
              <a:off x="3" y="293"/>
              <a:ext cx="252" cy="4032"/>
            </a:xfrm>
            <a:custGeom>
              <a:avLst/>
              <a:gdLst>
                <a:gd name="G0" fmla="+- 21600 0 0"/>
                <a:gd name="G1" fmla="+- 21600 0 0"/>
                <a:gd name="G2" fmla="+- 21600 0 0"/>
                <a:gd name="T0" fmla="*/ 21600 w 21600"/>
                <a:gd name="T1" fmla="*/ 43200 h 43200"/>
                <a:gd name="T2" fmla="*/ 21600 w 21600"/>
                <a:gd name="T3" fmla="*/ 0 h 43200"/>
                <a:gd name="T4" fmla="*/ 21600 w 21600"/>
                <a:gd name="T5" fmla="*/ 21600 h 43200"/>
              </a:gdLst>
              <a:ahLst/>
              <a:cxnLst>
                <a:cxn ang="0">
                  <a:pos x="T0" y="T1"/>
                </a:cxn>
                <a:cxn ang="0">
                  <a:pos x="T2" y="T3"/>
                </a:cxn>
                <a:cxn ang="0">
                  <a:pos x="T4" y="T5"/>
                </a:cxn>
              </a:cxnLst>
              <a:rect l="0" t="0" r="r" b="b"/>
              <a:pathLst>
                <a:path w="21600" h="43200" fill="none" extrusionOk="0">
                  <a:moveTo>
                    <a:pt x="21600" y="43200"/>
                  </a:moveTo>
                  <a:cubicBezTo>
                    <a:pt x="9670" y="43200"/>
                    <a:pt x="0" y="33529"/>
                    <a:pt x="0" y="21600"/>
                  </a:cubicBezTo>
                  <a:cubicBezTo>
                    <a:pt x="0" y="9670"/>
                    <a:pt x="9670" y="0"/>
                    <a:pt x="21599" y="0"/>
                  </a:cubicBezTo>
                </a:path>
                <a:path w="21600" h="43200" stroke="0" extrusionOk="0">
                  <a:moveTo>
                    <a:pt x="21600" y="43200"/>
                  </a:moveTo>
                  <a:cubicBezTo>
                    <a:pt x="9670" y="43200"/>
                    <a:pt x="0" y="33529"/>
                    <a:pt x="0" y="21600"/>
                  </a:cubicBezTo>
                  <a:cubicBezTo>
                    <a:pt x="0" y="9670"/>
                    <a:pt x="9670" y="0"/>
                    <a:pt x="21599" y="0"/>
                  </a:cubicBezTo>
                  <a:lnTo>
                    <a:pt x="21600" y="21600"/>
                  </a:lnTo>
                  <a:close/>
                </a:path>
              </a:pathLst>
            </a:cu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124" name="Arc 4">
              <a:extLst>
                <a:ext uri="{FF2B5EF4-FFF2-40B4-BE49-F238E27FC236}">
                  <a16:creationId xmlns:a16="http://schemas.microsoft.com/office/drawing/2014/main" id="{B50A2299-055C-3B1E-60DB-9F256AF312F0}"/>
                </a:ext>
              </a:extLst>
            </p:cNvPr>
            <p:cNvSpPr>
              <a:spLocks/>
            </p:cNvSpPr>
            <p:nvPr/>
          </p:nvSpPr>
          <p:spPr bwMode="auto">
            <a:xfrm>
              <a:off x="840" y="293"/>
              <a:ext cx="252" cy="4032"/>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529"/>
                    <a:pt x="11929" y="43200"/>
                    <a:pt x="0" y="43200"/>
                  </a:cubicBezTo>
                </a:path>
                <a:path w="21600" h="43200" stroke="0" extrusionOk="0">
                  <a:moveTo>
                    <a:pt x="-1" y="0"/>
                  </a:moveTo>
                  <a:cubicBezTo>
                    <a:pt x="11929" y="0"/>
                    <a:pt x="21600" y="9670"/>
                    <a:pt x="21600" y="21600"/>
                  </a:cubicBezTo>
                  <a:cubicBezTo>
                    <a:pt x="21600" y="33529"/>
                    <a:pt x="11929" y="43200"/>
                    <a:pt x="0" y="43200"/>
                  </a:cubicBezTo>
                  <a:lnTo>
                    <a:pt x="0" y="21600"/>
                  </a:lnTo>
                  <a:close/>
                </a:path>
              </a:pathLst>
            </a:cu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125" name="Rectangle 5">
              <a:extLst>
                <a:ext uri="{FF2B5EF4-FFF2-40B4-BE49-F238E27FC236}">
                  <a16:creationId xmlns:a16="http://schemas.microsoft.com/office/drawing/2014/main" id="{087D2767-5794-0F5B-E980-8DBF5D7B442B}"/>
                </a:ext>
              </a:extLst>
            </p:cNvPr>
            <p:cNvSpPr>
              <a:spLocks noChangeArrowheads="1"/>
            </p:cNvSpPr>
            <p:nvPr/>
          </p:nvSpPr>
          <p:spPr bwMode="auto">
            <a:xfrm>
              <a:off x="204" y="0"/>
              <a:ext cx="672" cy="4319"/>
            </a:xfrm>
            <a:prstGeom prst="rect">
              <a:avLst/>
            </a:prstGeom>
            <a:blipFill dpi="0" rotWithShape="0">
              <a:blip r:embed="rId1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126" name="AutoShape 6">
              <a:extLst>
                <a:ext uri="{FF2B5EF4-FFF2-40B4-BE49-F238E27FC236}">
                  <a16:creationId xmlns:a16="http://schemas.microsoft.com/office/drawing/2014/main" id="{5E1318A5-D8FA-16D0-A021-E48B6F432539}"/>
                </a:ext>
              </a:extLst>
            </p:cNvPr>
            <p:cNvSpPr>
              <a:spLocks noChangeArrowheads="1"/>
            </p:cNvSpPr>
            <p:nvPr/>
          </p:nvSpPr>
          <p:spPr bwMode="auto">
            <a:xfrm rot="6000000">
              <a:off x="348" y="372"/>
              <a:ext cx="456" cy="360"/>
            </a:xfrm>
            <a:prstGeom prst="triangle">
              <a:avLst>
                <a:gd name="adj" fmla="val 49995"/>
              </a:avLst>
            </a:prstGeom>
            <a:gradFill rotWithShape="0">
              <a:gsLst>
                <a:gs pos="0">
                  <a:schemeClr val="accent1"/>
                </a:gs>
                <a:gs pos="100000">
                  <a:schemeClr val="hlink"/>
                </a:gs>
              </a:gsLst>
              <a:lin ang="0" scaled="1"/>
            </a:gra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a:lstStyle/>
            <a:p>
              <a:endParaRPr lang="en-GB"/>
            </a:p>
          </p:txBody>
        </p:sp>
      </p:grpSp>
      <p:sp>
        <p:nvSpPr>
          <p:cNvPr id="5127" name="Rectangle 7">
            <a:extLst>
              <a:ext uri="{FF2B5EF4-FFF2-40B4-BE49-F238E27FC236}">
                <a16:creationId xmlns:a16="http://schemas.microsoft.com/office/drawing/2014/main" id="{9BB4C38D-CC31-2589-F06B-E2BDE93644DD}"/>
              </a:ext>
            </a:extLst>
          </p:cNvPr>
          <p:cNvSpPr>
            <a:spLocks noGrp="1" noChangeArrowheads="1"/>
          </p:cNvSpPr>
          <p:nvPr>
            <p:ph type="title"/>
          </p:nvPr>
        </p:nvSpPr>
        <p:spPr bwMode="auto">
          <a:xfrm>
            <a:off x="1370013" y="24765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b" anchorCtr="0" compatLnSpc="1">
            <a:prstTxWarp prst="textNoShape">
              <a:avLst/>
            </a:prstTxWarp>
          </a:bodyPr>
          <a:lstStyle/>
          <a:p>
            <a:pPr lvl="0"/>
            <a:r>
              <a:rPr lang="en-GB" altLang="en-US"/>
              <a:t>Click to edit Master title style</a:t>
            </a:r>
          </a:p>
        </p:txBody>
      </p:sp>
      <p:sp>
        <p:nvSpPr>
          <p:cNvPr id="5128" name="Rectangle 8">
            <a:extLst>
              <a:ext uri="{FF2B5EF4-FFF2-40B4-BE49-F238E27FC236}">
                <a16:creationId xmlns:a16="http://schemas.microsoft.com/office/drawing/2014/main" id="{838325C2-4A3A-BC0F-C3C0-8AAB41FF89DC}"/>
              </a:ext>
            </a:extLst>
          </p:cNvPr>
          <p:cNvSpPr>
            <a:spLocks noGrp="1" noChangeArrowheads="1"/>
          </p:cNvSpPr>
          <p:nvPr>
            <p:ph type="body" idx="1"/>
          </p:nvPr>
        </p:nvSpPr>
        <p:spPr bwMode="auto">
          <a:xfrm>
            <a:off x="1370013" y="16764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5129" name="Rectangle 9">
            <a:extLst>
              <a:ext uri="{FF2B5EF4-FFF2-40B4-BE49-F238E27FC236}">
                <a16:creationId xmlns:a16="http://schemas.microsoft.com/office/drawing/2014/main" id="{7E8A2D24-B2D7-E051-4976-C9616B753059}"/>
              </a:ext>
            </a:extLst>
          </p:cNvPr>
          <p:cNvSpPr>
            <a:spLocks noGrp="1" noChangeArrowheads="1"/>
          </p:cNvSpPr>
          <p:nvPr>
            <p:ph type="dt" sz="half" idx="2"/>
          </p:nvPr>
        </p:nvSpPr>
        <p:spPr bwMode="auto">
          <a:xfrm>
            <a:off x="4572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a:defRPr kumimoji="0" sz="1400">
                <a:latin typeface="+mj-lt"/>
              </a:defRPr>
            </a:lvl1pPr>
          </a:lstStyle>
          <a:p>
            <a:endParaRPr lang="en-GB" altLang="en-US"/>
          </a:p>
        </p:txBody>
      </p:sp>
      <p:sp>
        <p:nvSpPr>
          <p:cNvPr id="5130" name="Rectangle 10">
            <a:extLst>
              <a:ext uri="{FF2B5EF4-FFF2-40B4-BE49-F238E27FC236}">
                <a16:creationId xmlns:a16="http://schemas.microsoft.com/office/drawing/2014/main" id="{13094206-14CF-8424-6707-D2561FE74133}"/>
              </a:ext>
            </a:extLst>
          </p:cNvPr>
          <p:cNvSpPr>
            <a:spLocks noGrp="1" noChangeArrowheads="1"/>
          </p:cNvSpPr>
          <p:nvPr>
            <p:ph type="ftr" sz="quarter" idx="3"/>
          </p:nvPr>
        </p:nvSpPr>
        <p:spPr bwMode="auto">
          <a:xfrm>
            <a:off x="42672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algn="ctr">
              <a:defRPr kumimoji="0" sz="1400">
                <a:latin typeface="+mj-lt"/>
              </a:defRPr>
            </a:lvl1pPr>
          </a:lstStyle>
          <a:p>
            <a:endParaRPr lang="en-GB" altLang="en-US"/>
          </a:p>
        </p:txBody>
      </p:sp>
      <p:sp>
        <p:nvSpPr>
          <p:cNvPr id="5131" name="Rectangle 11">
            <a:extLst>
              <a:ext uri="{FF2B5EF4-FFF2-40B4-BE49-F238E27FC236}">
                <a16:creationId xmlns:a16="http://schemas.microsoft.com/office/drawing/2014/main" id="{14496889-0EFD-4ECF-B835-85792DA7949C}"/>
              </a:ext>
            </a:extLst>
          </p:cNvPr>
          <p:cNvSpPr>
            <a:spLocks noGrp="1" noChangeArrowheads="1"/>
          </p:cNvSpPr>
          <p:nvPr>
            <p:ph type="sldNum" sz="quarter" idx="4"/>
          </p:nvPr>
        </p:nvSpPr>
        <p:spPr bwMode="auto">
          <a:xfrm>
            <a:off x="7237413" y="63992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kumimoji="0" sz="1400">
                <a:latin typeface="+mj-lt"/>
              </a:defRPr>
            </a:lvl1pPr>
          </a:lstStyle>
          <a:p>
            <a:fld id="{C3E7CC65-BEE4-448C-B380-6A18AD0F279F}"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anose="02020603050405020304" pitchFamily="18" charset="0"/>
        </a:defRPr>
      </a:lvl2pPr>
      <a:lvl3pPr algn="l" rtl="0" fontAlgn="base">
        <a:spcBef>
          <a:spcPct val="0"/>
        </a:spcBef>
        <a:spcAft>
          <a:spcPct val="0"/>
        </a:spcAft>
        <a:defRPr sz="4400">
          <a:solidFill>
            <a:schemeClr val="tx2"/>
          </a:solidFill>
          <a:latin typeface="Times New Roman" panose="02020603050405020304" pitchFamily="18" charset="0"/>
        </a:defRPr>
      </a:lvl3pPr>
      <a:lvl4pPr algn="l" rtl="0" fontAlgn="base">
        <a:spcBef>
          <a:spcPct val="0"/>
        </a:spcBef>
        <a:spcAft>
          <a:spcPct val="0"/>
        </a:spcAft>
        <a:defRPr sz="4400">
          <a:solidFill>
            <a:schemeClr val="tx2"/>
          </a:solidFill>
          <a:latin typeface="Times New Roman" panose="02020603050405020304" pitchFamily="18" charset="0"/>
        </a:defRPr>
      </a:lvl4pPr>
      <a:lvl5pPr algn="l" rtl="0" fontAlgn="base">
        <a:spcBef>
          <a:spcPct val="0"/>
        </a:spcBef>
        <a:spcAft>
          <a:spcPct val="0"/>
        </a:spcAft>
        <a:defRPr sz="4400">
          <a:solidFill>
            <a:schemeClr val="tx2"/>
          </a:solidFill>
          <a:latin typeface="Times New Roman" panose="02020603050405020304" pitchFamily="18" charset="0"/>
        </a:defRPr>
      </a:lvl5pPr>
      <a:lvl6pPr marL="457200" algn="l" rtl="0" fontAlgn="base">
        <a:spcBef>
          <a:spcPct val="0"/>
        </a:spcBef>
        <a:spcAft>
          <a:spcPct val="0"/>
        </a:spcAft>
        <a:defRPr sz="4400">
          <a:solidFill>
            <a:schemeClr val="tx2"/>
          </a:solidFill>
          <a:latin typeface="Times New Roman" panose="02020603050405020304" pitchFamily="18" charset="0"/>
        </a:defRPr>
      </a:lvl6pPr>
      <a:lvl7pPr marL="914400" algn="l" rtl="0" fontAlgn="base">
        <a:spcBef>
          <a:spcPct val="0"/>
        </a:spcBef>
        <a:spcAft>
          <a:spcPct val="0"/>
        </a:spcAft>
        <a:defRPr sz="4400">
          <a:solidFill>
            <a:schemeClr val="tx2"/>
          </a:solidFill>
          <a:latin typeface="Times New Roman" panose="02020603050405020304" pitchFamily="18" charset="0"/>
        </a:defRPr>
      </a:lvl7pPr>
      <a:lvl8pPr marL="1371600" algn="l" rtl="0" fontAlgn="base">
        <a:spcBef>
          <a:spcPct val="0"/>
        </a:spcBef>
        <a:spcAft>
          <a:spcPct val="0"/>
        </a:spcAft>
        <a:defRPr sz="4400">
          <a:solidFill>
            <a:schemeClr val="tx2"/>
          </a:solidFill>
          <a:latin typeface="Times New Roman" panose="02020603050405020304" pitchFamily="18" charset="0"/>
        </a:defRPr>
      </a:lvl8pPr>
      <a:lvl9pPr marL="1828800" algn="l"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b="1" kern="1200">
          <a:solidFill>
            <a:schemeClr val="tx1"/>
          </a:solidFill>
          <a:latin typeface="+mn-lt"/>
          <a:ea typeface="+mn-ea"/>
          <a:cs typeface="+mn-cs"/>
        </a:defRPr>
      </a:lvl1pPr>
      <a:lvl2pPr marL="742950" indent="-285750" algn="l" rtl="0" fontAlgn="base">
        <a:spcBef>
          <a:spcPct val="20000"/>
        </a:spcBef>
        <a:spcAft>
          <a:spcPct val="0"/>
        </a:spcAft>
        <a:buChar char="–"/>
        <a:defRPr sz="2800" b="1" kern="1200">
          <a:solidFill>
            <a:schemeClr val="tx1"/>
          </a:solidFill>
          <a:latin typeface="+mn-lt"/>
          <a:ea typeface="+mn-ea"/>
          <a:cs typeface="+mn-cs"/>
        </a:defRPr>
      </a:lvl2pPr>
      <a:lvl3pPr marL="1143000" indent="-228600" algn="l" rtl="0" fontAlgn="base">
        <a:spcBef>
          <a:spcPct val="20000"/>
        </a:spcBef>
        <a:spcAft>
          <a:spcPct val="0"/>
        </a:spcAft>
        <a:buChar char="•"/>
        <a:defRPr sz="2400" b="1" kern="1200">
          <a:solidFill>
            <a:schemeClr val="tx1"/>
          </a:solidFill>
          <a:latin typeface="+mn-lt"/>
          <a:ea typeface="+mn-ea"/>
          <a:cs typeface="+mn-cs"/>
        </a:defRPr>
      </a:lvl3pPr>
      <a:lvl4pPr marL="1600200" indent="-228600" algn="l" rtl="0" fontAlgn="base">
        <a:spcBef>
          <a:spcPct val="20000"/>
        </a:spcBef>
        <a:spcAft>
          <a:spcPct val="0"/>
        </a:spcAft>
        <a:buChar char="–"/>
        <a:defRPr sz="2000" b="1" kern="1200">
          <a:solidFill>
            <a:schemeClr val="tx1"/>
          </a:solidFill>
          <a:latin typeface="+mn-lt"/>
          <a:ea typeface="+mn-ea"/>
          <a:cs typeface="+mn-cs"/>
        </a:defRPr>
      </a:lvl4pPr>
      <a:lvl5pPr marL="2057400" indent="-228600" algn="l" rtl="0" fontAlgn="base">
        <a:spcBef>
          <a:spcPct val="20000"/>
        </a:spcBef>
        <a:spcAft>
          <a:spcPct val="0"/>
        </a:spcAft>
        <a:buChar char="•"/>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worldofteaching.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51E2C8C-5D99-FAB3-5F8D-CB9E1FA76D62}"/>
              </a:ext>
            </a:extLst>
          </p:cNvPr>
          <p:cNvSpPr>
            <a:spLocks noGrp="1"/>
          </p:cNvSpPr>
          <p:nvPr>
            <p:ph type="sldNum" sz="quarter" idx="12"/>
          </p:nvPr>
        </p:nvSpPr>
        <p:spPr/>
        <p:txBody>
          <a:bodyPr/>
          <a:lstStyle/>
          <a:p>
            <a:fld id="{B8C39A9A-4C53-438A-8BC0-EC8F4123E36E}" type="slidenum">
              <a:rPr lang="en-GB" altLang="en-US"/>
              <a:pPr/>
              <a:t>1</a:t>
            </a:fld>
            <a:endParaRPr lang="en-GB" altLang="en-US"/>
          </a:p>
        </p:txBody>
      </p:sp>
      <p:sp>
        <p:nvSpPr>
          <p:cNvPr id="2052" name="Rectangle 4">
            <a:extLst>
              <a:ext uri="{FF2B5EF4-FFF2-40B4-BE49-F238E27FC236}">
                <a16:creationId xmlns:a16="http://schemas.microsoft.com/office/drawing/2014/main" id="{073CE109-FEC1-422C-7D63-0BBFEE78BF7E}"/>
              </a:ext>
            </a:extLst>
          </p:cNvPr>
          <p:cNvSpPr>
            <a:spLocks noGrp="1" noChangeArrowheads="1"/>
          </p:cNvSpPr>
          <p:nvPr>
            <p:ph type="title"/>
          </p:nvPr>
        </p:nvSpPr>
        <p:spPr>
          <a:xfrm>
            <a:off x="1371600" y="260350"/>
            <a:ext cx="7772400" cy="1079500"/>
          </a:xfrm>
        </p:spPr>
        <p:txBody>
          <a:bodyPr/>
          <a:lstStyle/>
          <a:p>
            <a:pPr algn="ctr"/>
            <a:r>
              <a:rPr lang="en-GB" altLang="en-US" sz="3600" b="1" u="sng">
                <a:solidFill>
                  <a:srgbClr val="000000"/>
                </a:solidFill>
                <a:latin typeface="Arial" panose="020B0604020202020204" pitchFamily="34" charset="0"/>
              </a:rPr>
              <a:t> Sociology H Social Sciences</a:t>
            </a:r>
          </a:p>
        </p:txBody>
      </p:sp>
      <p:sp>
        <p:nvSpPr>
          <p:cNvPr id="2053" name="Rectangle 5">
            <a:extLst>
              <a:ext uri="{FF2B5EF4-FFF2-40B4-BE49-F238E27FC236}">
                <a16:creationId xmlns:a16="http://schemas.microsoft.com/office/drawing/2014/main" id="{7A9BED6F-B955-C5FA-ECA9-D570E1317602}"/>
              </a:ext>
            </a:extLst>
          </p:cNvPr>
          <p:cNvSpPr>
            <a:spLocks noGrp="1" noChangeArrowheads="1"/>
          </p:cNvSpPr>
          <p:nvPr>
            <p:ph type="body" idx="1"/>
          </p:nvPr>
        </p:nvSpPr>
        <p:spPr>
          <a:xfrm>
            <a:off x="1403350" y="1557338"/>
            <a:ext cx="7740650" cy="5543550"/>
          </a:xfrm>
          <a:noFill/>
        </p:spPr>
        <p:txBody>
          <a:bodyPr/>
          <a:lstStyle/>
          <a:p>
            <a:pPr>
              <a:buFontTx/>
              <a:buNone/>
            </a:pPr>
            <a:endParaRPr lang="en-GB" altLang="en-US" sz="2800">
              <a:solidFill>
                <a:srgbClr val="000000"/>
              </a:solidFill>
            </a:endParaRPr>
          </a:p>
          <a:p>
            <a:pPr>
              <a:buFontTx/>
              <a:buNone/>
            </a:pPr>
            <a:r>
              <a:rPr lang="en-GB" altLang="en-US" sz="2800">
                <a:solidFill>
                  <a:srgbClr val="000000"/>
                </a:solidFill>
              </a:rPr>
              <a:t>(Sociological versus common sense </a:t>
            </a:r>
          </a:p>
          <a:p>
            <a:pPr>
              <a:buFontTx/>
              <a:buNone/>
            </a:pPr>
            <a:r>
              <a:rPr lang="en-GB" altLang="en-US" sz="2800">
                <a:solidFill>
                  <a:srgbClr val="000000"/>
                </a:solidFill>
              </a:rPr>
              <a:t>explanations)</a:t>
            </a:r>
          </a:p>
          <a:p>
            <a:pPr>
              <a:buFontTx/>
              <a:buNone/>
            </a:pPr>
            <a:endParaRPr lang="en-GB" altLang="en-US" sz="2800" u="sng">
              <a:solidFill>
                <a:srgbClr val="000000"/>
              </a:solidFill>
            </a:endParaRPr>
          </a:p>
          <a:p>
            <a:pPr>
              <a:buFontTx/>
              <a:buNone/>
            </a:pPr>
            <a:r>
              <a:rPr lang="en-GB" altLang="en-US" sz="2800" u="sng">
                <a:solidFill>
                  <a:srgbClr val="000000"/>
                </a:solidFill>
              </a:rPr>
              <a:t>Today’s class outline </a:t>
            </a:r>
          </a:p>
          <a:p>
            <a:r>
              <a:rPr lang="en-GB" altLang="en-US" sz="2800">
                <a:solidFill>
                  <a:srgbClr val="000000"/>
                </a:solidFill>
              </a:rPr>
              <a:t>Sociological thinking</a:t>
            </a:r>
          </a:p>
          <a:p>
            <a:r>
              <a:rPr lang="en-GB" altLang="en-US" sz="2800">
                <a:solidFill>
                  <a:srgbClr val="000000"/>
                </a:solidFill>
              </a:rPr>
              <a:t>Examples &amp; origins of common sense/naturalistic thinking</a:t>
            </a:r>
          </a:p>
          <a:p>
            <a:r>
              <a:rPr lang="en-GB" altLang="en-US" sz="2800">
                <a:solidFill>
                  <a:srgbClr val="000000"/>
                </a:solidFill>
              </a:rPr>
              <a:t>Private troubles/public issues</a:t>
            </a:r>
          </a:p>
          <a:p>
            <a:pPr>
              <a:buFontTx/>
              <a:buNone/>
            </a:pPr>
            <a:endParaRPr lang="en-GB" altLang="en-US" sz="2800">
              <a:solidFill>
                <a:srgbClr val="000000"/>
              </a:solidFill>
            </a:endParaRPr>
          </a:p>
        </p:txBody>
      </p:sp>
      <p:pic>
        <p:nvPicPr>
          <p:cNvPr id="2054" name="Picture 6">
            <a:extLst>
              <a:ext uri="{FF2B5EF4-FFF2-40B4-BE49-F238E27FC236}">
                <a16:creationId xmlns:a16="http://schemas.microsoft.com/office/drawing/2014/main" id="{6476F12C-4D73-6607-9DA0-A53EE0DFDD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924175"/>
            <a:ext cx="2382838" cy="158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385" decel="100000"/>
                                        <p:tgtEl>
                                          <p:spTgt spid="2052"/>
                                        </p:tgtEl>
                                      </p:cBhvr>
                                    </p:animEffect>
                                    <p:animScale>
                                      <p:cBhvr>
                                        <p:cTn id="8" dur="385" decel="100000"/>
                                        <p:tgtEl>
                                          <p:spTgt spid="2052"/>
                                        </p:tgtEl>
                                      </p:cBhvr>
                                      <p:from x="10000" y="10000"/>
                                      <p:to x="200000" y="450000"/>
                                    </p:animScale>
                                    <p:animScale>
                                      <p:cBhvr>
                                        <p:cTn id="9" dur="615" accel="100000" fill="hold">
                                          <p:stCondLst>
                                            <p:cond delay="385"/>
                                          </p:stCondLst>
                                        </p:cTn>
                                        <p:tgtEl>
                                          <p:spTgt spid="2052"/>
                                        </p:tgtEl>
                                      </p:cBhvr>
                                      <p:from x="200000" y="450000"/>
                                      <p:to x="100000" y="100000"/>
                                    </p:animScale>
                                    <p:set>
                                      <p:cBhvr>
                                        <p:cTn id="10" dur="385" fill="hold"/>
                                        <p:tgtEl>
                                          <p:spTgt spid="2052"/>
                                        </p:tgtEl>
                                        <p:attrNameLst>
                                          <p:attrName>ppt_x</p:attrName>
                                        </p:attrNameLst>
                                      </p:cBhvr>
                                      <p:to>
                                        <p:strVal val="(0.5)"/>
                                      </p:to>
                                    </p:set>
                                    <p:anim from="(0.5)" to="(#ppt_x)" calcmode="lin" valueType="num">
                                      <p:cBhvr>
                                        <p:cTn id="11" dur="615" accel="100000" fill="hold">
                                          <p:stCondLst>
                                            <p:cond delay="385"/>
                                          </p:stCondLst>
                                        </p:cTn>
                                        <p:tgtEl>
                                          <p:spTgt spid="2052"/>
                                        </p:tgtEl>
                                        <p:attrNameLst>
                                          <p:attrName>ppt_x</p:attrName>
                                        </p:attrNameLst>
                                      </p:cBhvr>
                                    </p:anim>
                                    <p:set>
                                      <p:cBhvr>
                                        <p:cTn id="12" dur="385" fill="hold"/>
                                        <p:tgtEl>
                                          <p:spTgt spid="2052"/>
                                        </p:tgtEl>
                                        <p:attrNameLst>
                                          <p:attrName>ppt_y</p:attrName>
                                        </p:attrNameLst>
                                      </p:cBhvr>
                                      <p:to>
                                        <p:strVal val="(#ppt_y+0.4)"/>
                                      </p:to>
                                    </p:set>
                                    <p:anim from="(#ppt_y+0.4)" to="(#ppt_y)" calcmode="lin" valueType="num">
                                      <p:cBhvr>
                                        <p:cTn id="13" dur="615" accel="100000" fill="hold">
                                          <p:stCondLst>
                                            <p:cond delay="385"/>
                                          </p:stCondLst>
                                        </p:cTn>
                                        <p:tgtEl>
                                          <p:spTgt spid="2052"/>
                                        </p:tgtEl>
                                        <p:attrNameLst>
                                          <p:attrName>ppt_y</p:attrName>
                                        </p:attrNameLst>
                                      </p:cBhvr>
                                    </p:anim>
                                  </p:childTnLst>
                                </p:cTn>
                              </p:par>
                              <p:par>
                                <p:cTn id="14" presetID="2" presetClass="entr" presetSubtype="2" fill="hold" nodeType="withEffect">
                                  <p:stCondLst>
                                    <p:cond delay="0"/>
                                  </p:stCondLst>
                                  <p:childTnLst>
                                    <p:set>
                                      <p:cBhvr>
                                        <p:cTn id="15" dur="1" fill="hold">
                                          <p:stCondLst>
                                            <p:cond delay="0"/>
                                          </p:stCondLst>
                                        </p:cTn>
                                        <p:tgtEl>
                                          <p:spTgt spid="2053">
                                            <p:txEl>
                                              <p:pRg st="1" end="1"/>
                                            </p:txEl>
                                          </p:spTgt>
                                        </p:tgtEl>
                                        <p:attrNameLst>
                                          <p:attrName>style.visibility</p:attrName>
                                        </p:attrNameLst>
                                      </p:cBhvr>
                                      <p:to>
                                        <p:strVal val="visible"/>
                                      </p:to>
                                    </p:set>
                                    <p:anim calcmode="lin" valueType="num">
                                      <p:cBhvr additive="base">
                                        <p:cTn id="16" dur="500" fill="hold"/>
                                        <p:tgtEl>
                                          <p:spTgt spid="2053">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2053">
                                            <p:txEl>
                                              <p:pRg st="1" end="1"/>
                                            </p:txEl>
                                          </p:spTgt>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2053">
                                            <p:txEl>
                                              <p:pRg st="2" end="2"/>
                                            </p:txEl>
                                          </p:spTgt>
                                        </p:tgtEl>
                                        <p:attrNameLst>
                                          <p:attrName>style.visibility</p:attrName>
                                        </p:attrNameLst>
                                      </p:cBhvr>
                                      <p:to>
                                        <p:strVal val="visible"/>
                                      </p:to>
                                    </p:set>
                                    <p:anim calcmode="lin" valueType="num">
                                      <p:cBhvr additive="base">
                                        <p:cTn id="20" dur="500" fill="hold"/>
                                        <p:tgtEl>
                                          <p:spTgt spid="2053">
                                            <p:txEl>
                                              <p:pRg st="2" end="2"/>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2053">
                                            <p:txEl>
                                              <p:pRg st="2" end="2"/>
                                            </p:txEl>
                                          </p:spTgt>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1000"/>
                            </p:stCondLst>
                            <p:childTnLst>
                              <p:par>
                                <p:cTn id="23" presetID="2" presetClass="entr" presetSubtype="2" fill="hold" nodeType="afterEffect">
                                  <p:stCondLst>
                                    <p:cond delay="0"/>
                                  </p:stCondLst>
                                  <p:childTnLst>
                                    <p:set>
                                      <p:cBhvr>
                                        <p:cTn id="24" dur="1" fill="hold">
                                          <p:stCondLst>
                                            <p:cond delay="0"/>
                                          </p:stCondLst>
                                        </p:cTn>
                                        <p:tgtEl>
                                          <p:spTgt spid="2053">
                                            <p:txEl>
                                              <p:pRg st="4" end="4"/>
                                            </p:txEl>
                                          </p:spTgt>
                                        </p:tgtEl>
                                        <p:attrNameLst>
                                          <p:attrName>style.visibility</p:attrName>
                                        </p:attrNameLst>
                                      </p:cBhvr>
                                      <p:to>
                                        <p:strVal val="visible"/>
                                      </p:to>
                                    </p:set>
                                    <p:anim calcmode="lin" valueType="num">
                                      <p:cBhvr additive="base">
                                        <p:cTn id="25" dur="500" fill="hold"/>
                                        <p:tgtEl>
                                          <p:spTgt spid="205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053">
                                            <p:txEl>
                                              <p:pRg st="4" end="4"/>
                                            </p:txEl>
                                          </p:spTgt>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1500"/>
                            </p:stCondLst>
                            <p:childTnLst>
                              <p:par>
                                <p:cTn id="28" presetID="2" presetClass="entr" presetSubtype="2" fill="hold" nodeType="afterEffect">
                                  <p:stCondLst>
                                    <p:cond delay="0"/>
                                  </p:stCondLst>
                                  <p:childTnLst>
                                    <p:set>
                                      <p:cBhvr>
                                        <p:cTn id="29" dur="1" fill="hold">
                                          <p:stCondLst>
                                            <p:cond delay="0"/>
                                          </p:stCondLst>
                                        </p:cTn>
                                        <p:tgtEl>
                                          <p:spTgt spid="2053">
                                            <p:txEl>
                                              <p:pRg st="5" end="5"/>
                                            </p:txEl>
                                          </p:spTgt>
                                        </p:tgtEl>
                                        <p:attrNameLst>
                                          <p:attrName>style.visibility</p:attrName>
                                        </p:attrNameLst>
                                      </p:cBhvr>
                                      <p:to>
                                        <p:strVal val="visible"/>
                                      </p:to>
                                    </p:set>
                                    <p:anim calcmode="lin" valueType="num">
                                      <p:cBhvr additive="base">
                                        <p:cTn id="30" dur="500" fill="hold"/>
                                        <p:tgtEl>
                                          <p:spTgt spid="2053">
                                            <p:txEl>
                                              <p:pRg st="5" end="5"/>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205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nodeType="clickEffect">
                                  <p:stCondLst>
                                    <p:cond delay="0"/>
                                  </p:stCondLst>
                                  <p:childTnLst>
                                    <p:set>
                                      <p:cBhvr>
                                        <p:cTn id="35" dur="1" fill="hold">
                                          <p:stCondLst>
                                            <p:cond delay="0"/>
                                          </p:stCondLst>
                                        </p:cTn>
                                        <p:tgtEl>
                                          <p:spTgt spid="2053">
                                            <p:txEl>
                                              <p:pRg st="6" end="6"/>
                                            </p:txEl>
                                          </p:spTgt>
                                        </p:tgtEl>
                                        <p:attrNameLst>
                                          <p:attrName>style.visibility</p:attrName>
                                        </p:attrNameLst>
                                      </p:cBhvr>
                                      <p:to>
                                        <p:strVal val="visible"/>
                                      </p:to>
                                    </p:set>
                                    <p:anim calcmode="lin" valueType="num">
                                      <p:cBhvr additive="base">
                                        <p:cTn id="36" dur="500" fill="hold"/>
                                        <p:tgtEl>
                                          <p:spTgt spid="2053">
                                            <p:txEl>
                                              <p:pRg st="6" end="6"/>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205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2" fill="hold" nodeType="clickEffect">
                                  <p:stCondLst>
                                    <p:cond delay="0"/>
                                  </p:stCondLst>
                                  <p:childTnLst>
                                    <p:set>
                                      <p:cBhvr>
                                        <p:cTn id="41" dur="1" fill="hold">
                                          <p:stCondLst>
                                            <p:cond delay="0"/>
                                          </p:stCondLst>
                                        </p:cTn>
                                        <p:tgtEl>
                                          <p:spTgt spid="2053">
                                            <p:txEl>
                                              <p:pRg st="7" end="7"/>
                                            </p:txEl>
                                          </p:spTgt>
                                        </p:tgtEl>
                                        <p:attrNameLst>
                                          <p:attrName>style.visibility</p:attrName>
                                        </p:attrNameLst>
                                      </p:cBhvr>
                                      <p:to>
                                        <p:strVal val="visible"/>
                                      </p:to>
                                    </p:set>
                                    <p:anim calcmode="lin" valueType="num">
                                      <p:cBhvr additive="base">
                                        <p:cTn id="42" dur="500" fill="hold"/>
                                        <p:tgtEl>
                                          <p:spTgt spid="2053">
                                            <p:txEl>
                                              <p:pRg st="7" end="7"/>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205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86DAE20-31A5-1214-7972-9521B639D98D}"/>
              </a:ext>
            </a:extLst>
          </p:cNvPr>
          <p:cNvSpPr>
            <a:spLocks noGrp="1"/>
          </p:cNvSpPr>
          <p:nvPr>
            <p:ph type="sldNum" sz="quarter" idx="12"/>
          </p:nvPr>
        </p:nvSpPr>
        <p:spPr/>
        <p:txBody>
          <a:bodyPr/>
          <a:lstStyle/>
          <a:p>
            <a:fld id="{E261F282-77D0-4539-8DD0-C6022C81A72B}" type="slidenum">
              <a:rPr lang="en-GB" altLang="en-US"/>
              <a:pPr/>
              <a:t>10</a:t>
            </a:fld>
            <a:endParaRPr lang="en-GB" altLang="en-US"/>
          </a:p>
        </p:txBody>
      </p:sp>
      <p:sp>
        <p:nvSpPr>
          <p:cNvPr id="30722" name="Rectangle 2">
            <a:extLst>
              <a:ext uri="{FF2B5EF4-FFF2-40B4-BE49-F238E27FC236}">
                <a16:creationId xmlns:a16="http://schemas.microsoft.com/office/drawing/2014/main" id="{4B7097B1-4B3D-FDEA-60E3-7569F3CD5F80}"/>
              </a:ext>
            </a:extLst>
          </p:cNvPr>
          <p:cNvSpPr>
            <a:spLocks noGrp="1" noChangeArrowheads="1"/>
          </p:cNvSpPr>
          <p:nvPr>
            <p:ph type="title"/>
          </p:nvPr>
        </p:nvSpPr>
        <p:spPr>
          <a:xfrm>
            <a:off x="1371600" y="115888"/>
            <a:ext cx="7772400" cy="1584325"/>
          </a:xfrm>
        </p:spPr>
        <p:txBody>
          <a:bodyPr/>
          <a:lstStyle/>
          <a:p>
            <a:pPr algn="ctr"/>
            <a:r>
              <a:rPr lang="en-GB" altLang="en-US" sz="3600" b="1">
                <a:solidFill>
                  <a:srgbClr val="000000"/>
                </a:solidFill>
                <a:latin typeface="Arial" panose="020B0604020202020204" pitchFamily="34" charset="0"/>
              </a:rPr>
              <a:t>Examples of sociological explanation</a:t>
            </a:r>
            <a:br>
              <a:rPr lang="en-GB" altLang="en-US" sz="3600" b="1">
                <a:solidFill>
                  <a:srgbClr val="000000"/>
                </a:solidFill>
                <a:latin typeface="Arial" panose="020B0604020202020204" pitchFamily="34" charset="0"/>
              </a:rPr>
            </a:br>
            <a:endParaRPr lang="en-GB" altLang="en-US" sz="3600" b="1">
              <a:solidFill>
                <a:srgbClr val="000000"/>
              </a:solidFill>
              <a:latin typeface="Arial" panose="020B0604020202020204" pitchFamily="34" charset="0"/>
            </a:endParaRPr>
          </a:p>
        </p:txBody>
      </p:sp>
      <p:sp>
        <p:nvSpPr>
          <p:cNvPr id="30723" name="Rectangle 3">
            <a:extLst>
              <a:ext uri="{FF2B5EF4-FFF2-40B4-BE49-F238E27FC236}">
                <a16:creationId xmlns:a16="http://schemas.microsoft.com/office/drawing/2014/main" id="{A316F819-AEC7-061B-EDB6-884378914E3C}"/>
              </a:ext>
            </a:extLst>
          </p:cNvPr>
          <p:cNvSpPr>
            <a:spLocks noGrp="1" noChangeArrowheads="1"/>
          </p:cNvSpPr>
          <p:nvPr>
            <p:ph type="body" idx="1"/>
          </p:nvPr>
        </p:nvSpPr>
        <p:spPr>
          <a:xfrm>
            <a:off x="1370013" y="1268413"/>
            <a:ext cx="7772400" cy="5589587"/>
          </a:xfrm>
        </p:spPr>
        <p:txBody>
          <a:bodyPr/>
          <a:lstStyle/>
          <a:p>
            <a:pPr>
              <a:buFontTx/>
              <a:buNone/>
            </a:pPr>
            <a:r>
              <a:rPr lang="en-GB" altLang="en-US" sz="2800" u="sng">
                <a:solidFill>
                  <a:srgbClr val="000000"/>
                </a:solidFill>
              </a:rPr>
              <a:t>Poverty</a:t>
            </a:r>
          </a:p>
          <a:p>
            <a:r>
              <a:rPr lang="en-GB" altLang="en-US" sz="2800">
                <a:solidFill>
                  <a:srgbClr val="000000"/>
                </a:solidFill>
              </a:rPr>
              <a:t>Individualistic </a:t>
            </a:r>
          </a:p>
          <a:p>
            <a:pPr>
              <a:buFontTx/>
              <a:buNone/>
            </a:pPr>
            <a:r>
              <a:rPr lang="en-GB" altLang="en-US" sz="2800">
                <a:solidFill>
                  <a:srgbClr val="000000"/>
                </a:solidFill>
              </a:rPr>
              <a:t>   explanation (common </a:t>
            </a:r>
          </a:p>
          <a:p>
            <a:pPr>
              <a:buFontTx/>
              <a:buNone/>
            </a:pPr>
            <a:r>
              <a:rPr lang="en-GB" altLang="en-US" sz="2800">
                <a:solidFill>
                  <a:srgbClr val="000000"/>
                </a:solidFill>
              </a:rPr>
              <a:t>   sense): People are poor because they are lazy or stupid and can’t handle money, or have no skills</a:t>
            </a:r>
            <a:r>
              <a:rPr lang="en-GB" altLang="en-US"/>
              <a:t> </a:t>
            </a:r>
          </a:p>
          <a:p>
            <a:r>
              <a:rPr lang="en-GB" altLang="en-US" sz="2800">
                <a:solidFill>
                  <a:srgbClr val="000000"/>
                </a:solidFill>
              </a:rPr>
              <a:t>Sociological explanation: </a:t>
            </a:r>
          </a:p>
          <a:p>
            <a:pPr>
              <a:buFontTx/>
              <a:buNone/>
            </a:pPr>
            <a:r>
              <a:rPr lang="en-GB" altLang="en-US" sz="2800">
                <a:solidFill>
                  <a:srgbClr val="000000"/>
                </a:solidFill>
              </a:rPr>
              <a:t>   Poverty is caused by inequality </a:t>
            </a:r>
          </a:p>
          <a:p>
            <a:pPr>
              <a:buFontTx/>
              <a:buNone/>
            </a:pPr>
            <a:r>
              <a:rPr lang="en-GB" altLang="en-US" sz="2800">
                <a:solidFill>
                  <a:srgbClr val="000000"/>
                </a:solidFill>
              </a:rPr>
              <a:t>    in society, and is experienced by those who suffer from a chronic irregularity of work, low wages and unemployment</a:t>
            </a:r>
          </a:p>
          <a:p>
            <a:pPr>
              <a:buFontTx/>
              <a:buNone/>
            </a:pPr>
            <a:endParaRPr lang="en-GB" altLang="en-US" sz="2800" u="sng">
              <a:solidFill>
                <a:srgbClr val="000000"/>
              </a:solidFill>
            </a:endParaRPr>
          </a:p>
        </p:txBody>
      </p:sp>
      <p:pic>
        <p:nvPicPr>
          <p:cNvPr id="30724" name="Picture 4">
            <a:extLst>
              <a:ext uri="{FF2B5EF4-FFF2-40B4-BE49-F238E27FC236}">
                <a16:creationId xmlns:a16="http://schemas.microsoft.com/office/drawing/2014/main" id="{54D28CAB-8789-C4A5-36B6-3F8826D038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052513"/>
            <a:ext cx="2960688" cy="183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5" name="Picture 5">
            <a:extLst>
              <a:ext uri="{FF2B5EF4-FFF2-40B4-BE49-F238E27FC236}">
                <a16:creationId xmlns:a16="http://schemas.microsoft.com/office/drawing/2014/main" id="{0AB3480E-FD47-850E-C4F1-302FD0242F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950" y="3933825"/>
            <a:ext cx="1871663" cy="137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385" decel="100000"/>
                                        <p:tgtEl>
                                          <p:spTgt spid="30722"/>
                                        </p:tgtEl>
                                      </p:cBhvr>
                                    </p:animEffect>
                                    <p:animScale>
                                      <p:cBhvr>
                                        <p:cTn id="8" dur="385" decel="100000"/>
                                        <p:tgtEl>
                                          <p:spTgt spid="30722"/>
                                        </p:tgtEl>
                                      </p:cBhvr>
                                      <p:from x="10000" y="10000"/>
                                      <p:to x="200000" y="450000"/>
                                    </p:animScale>
                                    <p:animScale>
                                      <p:cBhvr>
                                        <p:cTn id="9" dur="615" accel="100000" fill="hold">
                                          <p:stCondLst>
                                            <p:cond delay="385"/>
                                          </p:stCondLst>
                                        </p:cTn>
                                        <p:tgtEl>
                                          <p:spTgt spid="30722"/>
                                        </p:tgtEl>
                                      </p:cBhvr>
                                      <p:from x="200000" y="450000"/>
                                      <p:to x="100000" y="100000"/>
                                    </p:animScale>
                                    <p:set>
                                      <p:cBhvr>
                                        <p:cTn id="10" dur="385" fill="hold"/>
                                        <p:tgtEl>
                                          <p:spTgt spid="30722"/>
                                        </p:tgtEl>
                                        <p:attrNameLst>
                                          <p:attrName>ppt_x</p:attrName>
                                        </p:attrNameLst>
                                      </p:cBhvr>
                                      <p:to>
                                        <p:strVal val="(0.5)"/>
                                      </p:to>
                                    </p:set>
                                    <p:anim from="(0.5)" to="(#ppt_x)" calcmode="lin" valueType="num">
                                      <p:cBhvr>
                                        <p:cTn id="11" dur="615" accel="100000" fill="hold">
                                          <p:stCondLst>
                                            <p:cond delay="385"/>
                                          </p:stCondLst>
                                        </p:cTn>
                                        <p:tgtEl>
                                          <p:spTgt spid="30722"/>
                                        </p:tgtEl>
                                        <p:attrNameLst>
                                          <p:attrName>ppt_x</p:attrName>
                                        </p:attrNameLst>
                                      </p:cBhvr>
                                    </p:anim>
                                    <p:set>
                                      <p:cBhvr>
                                        <p:cTn id="12" dur="385" fill="hold"/>
                                        <p:tgtEl>
                                          <p:spTgt spid="30722"/>
                                        </p:tgtEl>
                                        <p:attrNameLst>
                                          <p:attrName>ppt_y</p:attrName>
                                        </p:attrNameLst>
                                      </p:cBhvr>
                                      <p:to>
                                        <p:strVal val="(#ppt_y+0.4)"/>
                                      </p:to>
                                    </p:set>
                                    <p:anim from="(#ppt_y+0.4)" to="(#ppt_y)" calcmode="lin" valueType="num">
                                      <p:cBhvr>
                                        <p:cTn id="13" dur="615" accel="100000" fill="hold">
                                          <p:stCondLst>
                                            <p:cond delay="385"/>
                                          </p:stCondLst>
                                        </p:cTn>
                                        <p:tgtEl>
                                          <p:spTgt spid="30722"/>
                                        </p:tgtEl>
                                        <p:attrNameLst>
                                          <p:attrName>ppt_y</p:attrName>
                                        </p:attrNameLst>
                                      </p:cBhvr>
                                    </p:anim>
                                  </p:childTnLst>
                                </p:cTn>
                              </p:par>
                            </p:childTnLst>
                          </p:cTn>
                        </p:par>
                        <p:par>
                          <p:cTn id="14" fill="hold" nodeType="afterGroup">
                            <p:stCondLst>
                              <p:cond delay="1000"/>
                            </p:stCondLst>
                            <p:childTnLst>
                              <p:par>
                                <p:cTn id="15" presetID="2" presetClass="entr" presetSubtype="2" fill="hold" nodeType="afterEffect">
                                  <p:stCondLst>
                                    <p:cond delay="0"/>
                                  </p:stCondLst>
                                  <p:childTnLst>
                                    <p:set>
                                      <p:cBhvr>
                                        <p:cTn id="16" dur="1" fill="hold">
                                          <p:stCondLst>
                                            <p:cond delay="0"/>
                                          </p:stCondLst>
                                        </p:cTn>
                                        <p:tgtEl>
                                          <p:spTgt spid="30723">
                                            <p:txEl>
                                              <p:pRg st="0" end="0"/>
                                            </p:txEl>
                                          </p:spTgt>
                                        </p:tgtEl>
                                        <p:attrNameLst>
                                          <p:attrName>style.visibility</p:attrName>
                                        </p:attrNameLst>
                                      </p:cBhvr>
                                      <p:to>
                                        <p:strVal val="visible"/>
                                      </p:to>
                                    </p:set>
                                    <p:anim calcmode="lin" valueType="num">
                                      <p:cBhvr additive="base">
                                        <p:cTn id="17" dur="500" fill="hold"/>
                                        <p:tgtEl>
                                          <p:spTgt spid="30723">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0723">
                                            <p:txEl>
                                              <p:pRg st="0" end="0"/>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3" presetClass="entr" presetSubtype="16" fill="hold" nodeType="afterEffect">
                                  <p:stCondLst>
                                    <p:cond delay="0"/>
                                  </p:stCondLst>
                                  <p:childTnLst>
                                    <p:set>
                                      <p:cBhvr>
                                        <p:cTn id="21" dur="1" fill="hold">
                                          <p:stCondLst>
                                            <p:cond delay="0"/>
                                          </p:stCondLst>
                                        </p:cTn>
                                        <p:tgtEl>
                                          <p:spTgt spid="30724"/>
                                        </p:tgtEl>
                                        <p:attrNameLst>
                                          <p:attrName>style.visibility</p:attrName>
                                        </p:attrNameLst>
                                      </p:cBhvr>
                                      <p:to>
                                        <p:strVal val="visible"/>
                                      </p:to>
                                    </p:set>
                                    <p:anim calcmode="lin" valueType="num">
                                      <p:cBhvr>
                                        <p:cTn id="22" dur="1000" fill="hold"/>
                                        <p:tgtEl>
                                          <p:spTgt spid="30724"/>
                                        </p:tgtEl>
                                        <p:attrNameLst>
                                          <p:attrName>ppt_w</p:attrName>
                                        </p:attrNameLst>
                                      </p:cBhvr>
                                      <p:tavLst>
                                        <p:tav tm="0">
                                          <p:val>
                                            <p:fltVal val="0"/>
                                          </p:val>
                                        </p:tav>
                                        <p:tav tm="100000">
                                          <p:val>
                                            <p:strVal val="#ppt_w"/>
                                          </p:val>
                                        </p:tav>
                                      </p:tavLst>
                                    </p:anim>
                                    <p:anim calcmode="lin" valueType="num">
                                      <p:cBhvr>
                                        <p:cTn id="23" dur="1000" fill="hold"/>
                                        <p:tgtEl>
                                          <p:spTgt spid="30724"/>
                                        </p:tgtEl>
                                        <p:attrNameLst>
                                          <p:attrName>ppt_h</p:attrName>
                                        </p:attrNameLst>
                                      </p:cBhvr>
                                      <p:tavLst>
                                        <p:tav tm="0">
                                          <p:val>
                                            <p:fltVal val="0"/>
                                          </p:val>
                                        </p:tav>
                                        <p:tav tm="100000">
                                          <p:val>
                                            <p:strVal val="#ppt_h"/>
                                          </p:val>
                                        </p:tav>
                                      </p:tavLst>
                                    </p:anim>
                                  </p:childTnLst>
                                </p:cTn>
                              </p:par>
                            </p:childTnLst>
                          </p:cTn>
                        </p:par>
                        <p:par>
                          <p:cTn id="24" fill="hold" nodeType="afterGroup">
                            <p:stCondLst>
                              <p:cond delay="2500"/>
                            </p:stCondLst>
                            <p:childTnLst>
                              <p:par>
                                <p:cTn id="25" presetID="23" presetClass="entr" presetSubtype="16" fill="hold" nodeType="afterEffect">
                                  <p:stCondLst>
                                    <p:cond delay="0"/>
                                  </p:stCondLst>
                                  <p:childTnLst>
                                    <p:set>
                                      <p:cBhvr>
                                        <p:cTn id="26" dur="1" fill="hold">
                                          <p:stCondLst>
                                            <p:cond delay="0"/>
                                          </p:stCondLst>
                                        </p:cTn>
                                        <p:tgtEl>
                                          <p:spTgt spid="30725"/>
                                        </p:tgtEl>
                                        <p:attrNameLst>
                                          <p:attrName>style.visibility</p:attrName>
                                        </p:attrNameLst>
                                      </p:cBhvr>
                                      <p:to>
                                        <p:strVal val="visible"/>
                                      </p:to>
                                    </p:set>
                                    <p:anim calcmode="lin" valueType="num">
                                      <p:cBhvr>
                                        <p:cTn id="27" dur="1000" fill="hold"/>
                                        <p:tgtEl>
                                          <p:spTgt spid="30725"/>
                                        </p:tgtEl>
                                        <p:attrNameLst>
                                          <p:attrName>ppt_w</p:attrName>
                                        </p:attrNameLst>
                                      </p:cBhvr>
                                      <p:tavLst>
                                        <p:tav tm="0">
                                          <p:val>
                                            <p:fltVal val="0"/>
                                          </p:val>
                                        </p:tav>
                                        <p:tav tm="100000">
                                          <p:val>
                                            <p:strVal val="#ppt_w"/>
                                          </p:val>
                                        </p:tav>
                                      </p:tavLst>
                                    </p:anim>
                                    <p:anim calcmode="lin" valueType="num">
                                      <p:cBhvr>
                                        <p:cTn id="28" dur="1000" fill="hold"/>
                                        <p:tgtEl>
                                          <p:spTgt spid="30725"/>
                                        </p:tgtEl>
                                        <p:attrNameLst>
                                          <p:attrName>ppt_h</p:attrName>
                                        </p:attrNameLst>
                                      </p:cBhvr>
                                      <p:tavLst>
                                        <p:tav tm="0">
                                          <p:val>
                                            <p:fltVal val="0"/>
                                          </p:val>
                                        </p:tav>
                                        <p:tav tm="100000">
                                          <p:val>
                                            <p:strVal val="#ppt_h"/>
                                          </p:val>
                                        </p:tav>
                                      </p:tavLst>
                                    </p:anim>
                                  </p:childTnLst>
                                </p:cTn>
                              </p:par>
                            </p:childTnLst>
                          </p:cTn>
                        </p:par>
                        <p:par>
                          <p:cTn id="29" fill="hold" nodeType="afterGroup">
                            <p:stCondLst>
                              <p:cond delay="3500"/>
                            </p:stCondLst>
                            <p:childTnLst>
                              <p:par>
                                <p:cTn id="30" presetID="2" presetClass="entr" presetSubtype="2" fill="hold" nodeType="afterEffect">
                                  <p:stCondLst>
                                    <p:cond delay="0"/>
                                  </p:stCondLst>
                                  <p:childTnLst>
                                    <p:set>
                                      <p:cBhvr>
                                        <p:cTn id="31" dur="1" fill="hold">
                                          <p:stCondLst>
                                            <p:cond delay="0"/>
                                          </p:stCondLst>
                                        </p:cTn>
                                        <p:tgtEl>
                                          <p:spTgt spid="30723">
                                            <p:txEl>
                                              <p:pRg st="1" end="1"/>
                                            </p:txEl>
                                          </p:spTgt>
                                        </p:tgtEl>
                                        <p:attrNameLst>
                                          <p:attrName>style.visibility</p:attrName>
                                        </p:attrNameLst>
                                      </p:cBhvr>
                                      <p:to>
                                        <p:strVal val="visible"/>
                                      </p:to>
                                    </p:set>
                                    <p:anim calcmode="lin" valueType="num">
                                      <p:cBhvr additive="base">
                                        <p:cTn id="32" dur="500" fill="hold"/>
                                        <p:tgtEl>
                                          <p:spTgt spid="30723">
                                            <p:txEl>
                                              <p:pRg st="1" end="1"/>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30723">
                                            <p:txEl>
                                              <p:pRg st="1" end="1"/>
                                            </p:txEl>
                                          </p:spTgt>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30723">
                                            <p:txEl>
                                              <p:pRg st="2" end="2"/>
                                            </p:txEl>
                                          </p:spTgt>
                                        </p:tgtEl>
                                        <p:attrNameLst>
                                          <p:attrName>style.visibility</p:attrName>
                                        </p:attrNameLst>
                                      </p:cBhvr>
                                      <p:to>
                                        <p:strVal val="visible"/>
                                      </p:to>
                                    </p:set>
                                    <p:anim calcmode="lin" valueType="num">
                                      <p:cBhvr additive="base">
                                        <p:cTn id="36" dur="500" fill="hold"/>
                                        <p:tgtEl>
                                          <p:spTgt spid="30723">
                                            <p:txEl>
                                              <p:pRg st="2" end="2"/>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30723">
                                            <p:txEl>
                                              <p:pRg st="2" end="2"/>
                                            </p:txEl>
                                          </p:spTgt>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30723">
                                            <p:txEl>
                                              <p:pRg st="3" end="3"/>
                                            </p:txEl>
                                          </p:spTgt>
                                        </p:tgtEl>
                                        <p:attrNameLst>
                                          <p:attrName>style.visibility</p:attrName>
                                        </p:attrNameLst>
                                      </p:cBhvr>
                                      <p:to>
                                        <p:strVal val="visible"/>
                                      </p:to>
                                    </p:set>
                                    <p:anim calcmode="lin" valueType="num">
                                      <p:cBhvr additive="base">
                                        <p:cTn id="40" dur="500" fill="hold"/>
                                        <p:tgtEl>
                                          <p:spTgt spid="30723">
                                            <p:txEl>
                                              <p:pRg st="3" end="3"/>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307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2" fill="hold" nodeType="clickEffect">
                                  <p:stCondLst>
                                    <p:cond delay="0"/>
                                  </p:stCondLst>
                                  <p:childTnLst>
                                    <p:set>
                                      <p:cBhvr>
                                        <p:cTn id="45" dur="1" fill="hold">
                                          <p:stCondLst>
                                            <p:cond delay="0"/>
                                          </p:stCondLst>
                                        </p:cTn>
                                        <p:tgtEl>
                                          <p:spTgt spid="30723">
                                            <p:txEl>
                                              <p:pRg st="4" end="4"/>
                                            </p:txEl>
                                          </p:spTgt>
                                        </p:tgtEl>
                                        <p:attrNameLst>
                                          <p:attrName>style.visibility</p:attrName>
                                        </p:attrNameLst>
                                      </p:cBhvr>
                                      <p:to>
                                        <p:strVal val="visible"/>
                                      </p:to>
                                    </p:set>
                                    <p:anim calcmode="lin" valueType="num">
                                      <p:cBhvr additive="base">
                                        <p:cTn id="46" dur="500" fill="hold"/>
                                        <p:tgtEl>
                                          <p:spTgt spid="30723">
                                            <p:txEl>
                                              <p:pRg st="4" end="4"/>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30723">
                                            <p:txEl>
                                              <p:pRg st="4" end="4"/>
                                            </p:txEl>
                                          </p:spTgt>
                                        </p:tgtEl>
                                        <p:attrNameLst>
                                          <p:attrName>ppt_y</p:attrName>
                                        </p:attrNameLst>
                                      </p:cBhvr>
                                      <p:tavLst>
                                        <p:tav tm="0">
                                          <p:val>
                                            <p:strVal val="#ppt_y"/>
                                          </p:val>
                                        </p:tav>
                                        <p:tav tm="100000">
                                          <p:val>
                                            <p:strVal val="#ppt_y"/>
                                          </p:val>
                                        </p:tav>
                                      </p:tavLst>
                                    </p:anim>
                                  </p:childTnLst>
                                </p:cTn>
                              </p:par>
                              <p:par>
                                <p:cTn id="48" presetID="2" presetClass="entr" presetSubtype="2" fill="hold" nodeType="withEffect">
                                  <p:stCondLst>
                                    <p:cond delay="0"/>
                                  </p:stCondLst>
                                  <p:childTnLst>
                                    <p:set>
                                      <p:cBhvr>
                                        <p:cTn id="49" dur="1" fill="hold">
                                          <p:stCondLst>
                                            <p:cond delay="0"/>
                                          </p:stCondLst>
                                        </p:cTn>
                                        <p:tgtEl>
                                          <p:spTgt spid="30723">
                                            <p:txEl>
                                              <p:pRg st="5" end="5"/>
                                            </p:txEl>
                                          </p:spTgt>
                                        </p:tgtEl>
                                        <p:attrNameLst>
                                          <p:attrName>style.visibility</p:attrName>
                                        </p:attrNameLst>
                                      </p:cBhvr>
                                      <p:to>
                                        <p:strVal val="visible"/>
                                      </p:to>
                                    </p:set>
                                    <p:anim calcmode="lin" valueType="num">
                                      <p:cBhvr additive="base">
                                        <p:cTn id="50" dur="500" fill="hold"/>
                                        <p:tgtEl>
                                          <p:spTgt spid="30723">
                                            <p:txEl>
                                              <p:pRg st="5" end="5"/>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30723">
                                            <p:txEl>
                                              <p:pRg st="5" end="5"/>
                                            </p:txEl>
                                          </p:spTgt>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30723">
                                            <p:txEl>
                                              <p:pRg st="6" end="6"/>
                                            </p:txEl>
                                          </p:spTgt>
                                        </p:tgtEl>
                                        <p:attrNameLst>
                                          <p:attrName>style.visibility</p:attrName>
                                        </p:attrNameLst>
                                      </p:cBhvr>
                                      <p:to>
                                        <p:strVal val="visible"/>
                                      </p:to>
                                    </p:set>
                                    <p:anim calcmode="lin" valueType="num">
                                      <p:cBhvr additive="base">
                                        <p:cTn id="54" dur="500" fill="hold"/>
                                        <p:tgtEl>
                                          <p:spTgt spid="30723">
                                            <p:txEl>
                                              <p:pRg st="6" end="6"/>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3072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BABB4FB5-2D1D-7B21-6D9A-CEEB704E95B4}"/>
              </a:ext>
            </a:extLst>
          </p:cNvPr>
          <p:cNvSpPr>
            <a:spLocks noGrp="1"/>
          </p:cNvSpPr>
          <p:nvPr>
            <p:ph type="sldNum" sz="quarter" idx="12"/>
          </p:nvPr>
        </p:nvSpPr>
        <p:spPr/>
        <p:txBody>
          <a:bodyPr/>
          <a:lstStyle/>
          <a:p>
            <a:fld id="{3187BCEF-DF19-4DAE-A93E-90746D4D67E5}" type="slidenum">
              <a:rPr lang="en-GB" altLang="en-US"/>
              <a:pPr/>
              <a:t>11</a:t>
            </a:fld>
            <a:endParaRPr lang="en-GB" altLang="en-US"/>
          </a:p>
        </p:txBody>
      </p:sp>
      <p:sp>
        <p:nvSpPr>
          <p:cNvPr id="31746" name="Rectangle 2">
            <a:extLst>
              <a:ext uri="{FF2B5EF4-FFF2-40B4-BE49-F238E27FC236}">
                <a16:creationId xmlns:a16="http://schemas.microsoft.com/office/drawing/2014/main" id="{CABF6A68-FE8E-8071-729C-FDF3269A3C3B}"/>
              </a:ext>
            </a:extLst>
          </p:cNvPr>
          <p:cNvSpPr>
            <a:spLocks noGrp="1" noChangeArrowheads="1"/>
          </p:cNvSpPr>
          <p:nvPr>
            <p:ph type="title"/>
          </p:nvPr>
        </p:nvSpPr>
        <p:spPr>
          <a:xfrm>
            <a:off x="1371600" y="549275"/>
            <a:ext cx="7772400" cy="1143000"/>
          </a:xfrm>
        </p:spPr>
        <p:txBody>
          <a:bodyPr/>
          <a:lstStyle/>
          <a:p>
            <a:pPr algn="ctr"/>
            <a:r>
              <a:rPr lang="en-GB" altLang="en-US" sz="3600" b="1">
                <a:solidFill>
                  <a:srgbClr val="000000"/>
                </a:solidFill>
                <a:latin typeface="Arial" panose="020B0604020202020204" pitchFamily="34" charset="0"/>
              </a:rPr>
              <a:t>Examples of sociological explanation</a:t>
            </a:r>
            <a:br>
              <a:rPr lang="en-GB" altLang="en-US" sz="3600" b="1">
                <a:solidFill>
                  <a:srgbClr val="000000"/>
                </a:solidFill>
                <a:latin typeface="Arial" panose="020B0604020202020204" pitchFamily="34" charset="0"/>
              </a:rPr>
            </a:br>
            <a:endParaRPr lang="en-GB" altLang="en-US" sz="3600" b="1">
              <a:solidFill>
                <a:srgbClr val="000000"/>
              </a:solidFill>
              <a:latin typeface="Arial" panose="020B0604020202020204" pitchFamily="34" charset="0"/>
            </a:endParaRPr>
          </a:p>
        </p:txBody>
      </p:sp>
      <p:sp>
        <p:nvSpPr>
          <p:cNvPr id="31747" name="Rectangle 3">
            <a:extLst>
              <a:ext uri="{FF2B5EF4-FFF2-40B4-BE49-F238E27FC236}">
                <a16:creationId xmlns:a16="http://schemas.microsoft.com/office/drawing/2014/main" id="{7502632B-208D-BF96-B1A1-3D1654B30D00}"/>
              </a:ext>
            </a:extLst>
          </p:cNvPr>
          <p:cNvSpPr>
            <a:spLocks noGrp="1" noChangeArrowheads="1"/>
          </p:cNvSpPr>
          <p:nvPr>
            <p:ph type="body" idx="1"/>
          </p:nvPr>
        </p:nvSpPr>
        <p:spPr>
          <a:xfrm>
            <a:off x="1370013" y="908050"/>
            <a:ext cx="7772400" cy="5949950"/>
          </a:xfrm>
        </p:spPr>
        <p:txBody>
          <a:bodyPr/>
          <a:lstStyle/>
          <a:p>
            <a:pPr>
              <a:lnSpc>
                <a:spcPct val="90000"/>
              </a:lnSpc>
              <a:buFontTx/>
              <a:buNone/>
            </a:pPr>
            <a:r>
              <a:rPr lang="en-GB" altLang="en-US" sz="2800" u="sng">
                <a:solidFill>
                  <a:srgbClr val="000000"/>
                </a:solidFill>
              </a:rPr>
              <a:t>Suicide</a:t>
            </a:r>
          </a:p>
          <a:p>
            <a:pPr>
              <a:lnSpc>
                <a:spcPct val="90000"/>
              </a:lnSpc>
            </a:pPr>
            <a:r>
              <a:rPr lang="en-GB" altLang="en-US" sz="2800">
                <a:solidFill>
                  <a:srgbClr val="000000"/>
                </a:solidFill>
              </a:rPr>
              <a:t>Individualistic explanation </a:t>
            </a:r>
          </a:p>
          <a:p>
            <a:pPr>
              <a:lnSpc>
                <a:spcPct val="90000"/>
              </a:lnSpc>
              <a:buFontTx/>
              <a:buNone/>
            </a:pPr>
            <a:r>
              <a:rPr lang="en-GB" altLang="en-US" sz="2800">
                <a:solidFill>
                  <a:srgbClr val="000000"/>
                </a:solidFill>
              </a:rPr>
              <a:t>   (common sense): The most </a:t>
            </a:r>
          </a:p>
          <a:p>
            <a:pPr>
              <a:lnSpc>
                <a:spcPct val="90000"/>
              </a:lnSpc>
              <a:buFontTx/>
              <a:buNone/>
            </a:pPr>
            <a:r>
              <a:rPr lang="en-GB" altLang="en-US" sz="2800">
                <a:solidFill>
                  <a:srgbClr val="000000"/>
                </a:solidFill>
              </a:rPr>
              <a:t>   individual of all acts, </a:t>
            </a:r>
          </a:p>
          <a:p>
            <a:pPr>
              <a:lnSpc>
                <a:spcPct val="90000"/>
              </a:lnSpc>
              <a:buFontTx/>
              <a:buNone/>
            </a:pPr>
            <a:r>
              <a:rPr lang="en-GB" altLang="en-US" sz="2800">
                <a:solidFill>
                  <a:srgbClr val="000000"/>
                </a:solidFill>
              </a:rPr>
              <a:t>   committed by a person </a:t>
            </a:r>
          </a:p>
          <a:p>
            <a:pPr>
              <a:lnSpc>
                <a:spcPct val="90000"/>
              </a:lnSpc>
              <a:buFontTx/>
              <a:buNone/>
            </a:pPr>
            <a:r>
              <a:rPr lang="en-GB" altLang="en-US" sz="2800">
                <a:solidFill>
                  <a:srgbClr val="000000"/>
                </a:solidFill>
              </a:rPr>
              <a:t>   who is unhappy or mentally ill </a:t>
            </a:r>
          </a:p>
          <a:p>
            <a:pPr>
              <a:lnSpc>
                <a:spcPct val="90000"/>
              </a:lnSpc>
            </a:pPr>
            <a:r>
              <a:rPr lang="en-GB" altLang="en-US" sz="2800">
                <a:solidFill>
                  <a:srgbClr val="000000"/>
                </a:solidFill>
              </a:rPr>
              <a:t>Sociological explanation: </a:t>
            </a:r>
          </a:p>
          <a:p>
            <a:pPr>
              <a:lnSpc>
                <a:spcPct val="90000"/>
              </a:lnSpc>
              <a:buFontTx/>
              <a:buNone/>
            </a:pPr>
            <a:r>
              <a:rPr lang="en-GB" altLang="en-US" sz="2800">
                <a:solidFill>
                  <a:srgbClr val="000000"/>
                </a:solidFill>
              </a:rPr>
              <a:t>   Suicide is socially patterned. </a:t>
            </a:r>
          </a:p>
          <a:p>
            <a:pPr>
              <a:lnSpc>
                <a:spcPct val="90000"/>
              </a:lnSpc>
              <a:buFontTx/>
              <a:buNone/>
            </a:pPr>
            <a:r>
              <a:rPr lang="en-GB" altLang="en-US" sz="2800">
                <a:solidFill>
                  <a:srgbClr val="000000"/>
                </a:solidFill>
              </a:rPr>
              <a:t>   Suicide is governed primarily </a:t>
            </a:r>
          </a:p>
          <a:p>
            <a:pPr>
              <a:lnSpc>
                <a:spcPct val="90000"/>
              </a:lnSpc>
              <a:buFontTx/>
              <a:buNone/>
            </a:pPr>
            <a:r>
              <a:rPr lang="en-GB" altLang="en-US" sz="2800">
                <a:solidFill>
                  <a:srgbClr val="000000"/>
                </a:solidFill>
              </a:rPr>
              <a:t>   by social factors such as </a:t>
            </a:r>
          </a:p>
          <a:p>
            <a:pPr>
              <a:lnSpc>
                <a:spcPct val="90000"/>
              </a:lnSpc>
              <a:buFontTx/>
              <a:buNone/>
            </a:pPr>
            <a:r>
              <a:rPr lang="en-GB" altLang="en-US" sz="2800">
                <a:solidFill>
                  <a:srgbClr val="000000"/>
                </a:solidFill>
              </a:rPr>
              <a:t>   religion, family and marriage patterns, and not by individual factors</a:t>
            </a:r>
            <a:r>
              <a:rPr lang="en-GB" altLang="en-US" sz="2800"/>
              <a:t> </a:t>
            </a:r>
            <a:endParaRPr lang="en-GB" altLang="en-US" sz="2800">
              <a:solidFill>
                <a:srgbClr val="000000"/>
              </a:solidFill>
            </a:endParaRPr>
          </a:p>
          <a:p>
            <a:pPr>
              <a:lnSpc>
                <a:spcPct val="90000"/>
              </a:lnSpc>
              <a:buFontTx/>
              <a:buNone/>
            </a:pPr>
            <a:endParaRPr lang="en-GB" altLang="en-US" sz="2800">
              <a:solidFill>
                <a:srgbClr val="000000"/>
              </a:solidFill>
            </a:endParaRPr>
          </a:p>
        </p:txBody>
      </p:sp>
      <p:pic>
        <p:nvPicPr>
          <p:cNvPr id="31748" name="Picture 4">
            <a:extLst>
              <a:ext uri="{FF2B5EF4-FFF2-40B4-BE49-F238E27FC236}">
                <a16:creationId xmlns:a16="http://schemas.microsoft.com/office/drawing/2014/main" id="{6A519D36-9613-D03F-84DF-E67F330D63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765175"/>
            <a:ext cx="2447925"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9" name="Picture 5">
            <a:extLst>
              <a:ext uri="{FF2B5EF4-FFF2-40B4-BE49-F238E27FC236}">
                <a16:creationId xmlns:a16="http://schemas.microsoft.com/office/drawing/2014/main" id="{87C5F124-EDD0-FF8F-05E9-9E1B90D0AE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3357563"/>
            <a:ext cx="1846263" cy="23034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385" decel="100000"/>
                                        <p:tgtEl>
                                          <p:spTgt spid="31746"/>
                                        </p:tgtEl>
                                      </p:cBhvr>
                                    </p:animEffect>
                                    <p:animScale>
                                      <p:cBhvr>
                                        <p:cTn id="8" dur="385" decel="100000"/>
                                        <p:tgtEl>
                                          <p:spTgt spid="31746"/>
                                        </p:tgtEl>
                                      </p:cBhvr>
                                      <p:from x="10000" y="10000"/>
                                      <p:to x="200000" y="450000"/>
                                    </p:animScale>
                                    <p:animScale>
                                      <p:cBhvr>
                                        <p:cTn id="9" dur="615" accel="100000" fill="hold">
                                          <p:stCondLst>
                                            <p:cond delay="385"/>
                                          </p:stCondLst>
                                        </p:cTn>
                                        <p:tgtEl>
                                          <p:spTgt spid="31746"/>
                                        </p:tgtEl>
                                      </p:cBhvr>
                                      <p:from x="200000" y="450000"/>
                                      <p:to x="100000" y="100000"/>
                                    </p:animScale>
                                    <p:set>
                                      <p:cBhvr>
                                        <p:cTn id="10" dur="385" fill="hold"/>
                                        <p:tgtEl>
                                          <p:spTgt spid="31746"/>
                                        </p:tgtEl>
                                        <p:attrNameLst>
                                          <p:attrName>ppt_x</p:attrName>
                                        </p:attrNameLst>
                                      </p:cBhvr>
                                      <p:to>
                                        <p:strVal val="(0.5)"/>
                                      </p:to>
                                    </p:set>
                                    <p:anim from="(0.5)" to="(#ppt_x)" calcmode="lin" valueType="num">
                                      <p:cBhvr>
                                        <p:cTn id="11" dur="615" accel="100000" fill="hold">
                                          <p:stCondLst>
                                            <p:cond delay="385"/>
                                          </p:stCondLst>
                                        </p:cTn>
                                        <p:tgtEl>
                                          <p:spTgt spid="31746"/>
                                        </p:tgtEl>
                                        <p:attrNameLst>
                                          <p:attrName>ppt_x</p:attrName>
                                        </p:attrNameLst>
                                      </p:cBhvr>
                                    </p:anim>
                                    <p:set>
                                      <p:cBhvr>
                                        <p:cTn id="12" dur="385" fill="hold"/>
                                        <p:tgtEl>
                                          <p:spTgt spid="31746"/>
                                        </p:tgtEl>
                                        <p:attrNameLst>
                                          <p:attrName>ppt_y</p:attrName>
                                        </p:attrNameLst>
                                      </p:cBhvr>
                                      <p:to>
                                        <p:strVal val="(#ppt_y+0.4)"/>
                                      </p:to>
                                    </p:set>
                                    <p:anim from="(#ppt_y+0.4)" to="(#ppt_y)" calcmode="lin" valueType="num">
                                      <p:cBhvr>
                                        <p:cTn id="13" dur="615" accel="100000" fill="hold">
                                          <p:stCondLst>
                                            <p:cond delay="385"/>
                                          </p:stCondLst>
                                        </p:cTn>
                                        <p:tgtEl>
                                          <p:spTgt spid="31746"/>
                                        </p:tgtEl>
                                        <p:attrNameLst>
                                          <p:attrName>ppt_y</p:attrName>
                                        </p:attrNameLst>
                                      </p:cBhvr>
                                    </p:anim>
                                  </p:childTnLst>
                                </p:cTn>
                              </p:par>
                            </p:childTnLst>
                          </p:cTn>
                        </p:par>
                        <p:par>
                          <p:cTn id="14" fill="hold" nodeType="afterGroup">
                            <p:stCondLst>
                              <p:cond delay="1000"/>
                            </p:stCondLst>
                            <p:childTnLst>
                              <p:par>
                                <p:cTn id="15" presetID="2" presetClass="entr" presetSubtype="2" fill="hold" nodeType="afterEffect">
                                  <p:stCondLst>
                                    <p:cond delay="0"/>
                                  </p:stCondLst>
                                  <p:childTnLst>
                                    <p:set>
                                      <p:cBhvr>
                                        <p:cTn id="16" dur="1" fill="hold">
                                          <p:stCondLst>
                                            <p:cond delay="0"/>
                                          </p:stCondLst>
                                        </p:cTn>
                                        <p:tgtEl>
                                          <p:spTgt spid="31747">
                                            <p:txEl>
                                              <p:pRg st="0" end="0"/>
                                            </p:txEl>
                                          </p:spTgt>
                                        </p:tgtEl>
                                        <p:attrNameLst>
                                          <p:attrName>style.visibility</p:attrName>
                                        </p:attrNameLst>
                                      </p:cBhvr>
                                      <p:to>
                                        <p:strVal val="visible"/>
                                      </p:to>
                                    </p:set>
                                    <p:anim calcmode="lin" valueType="num">
                                      <p:cBhvr additive="base">
                                        <p:cTn id="17" dur="500" fill="hold"/>
                                        <p:tgtEl>
                                          <p:spTgt spid="31747">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1747">
                                            <p:txEl>
                                              <p:pRg st="0" end="0"/>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10" presetClass="entr" presetSubtype="0" fill="hold" nodeType="afterEffect">
                                  <p:stCondLst>
                                    <p:cond delay="0"/>
                                  </p:stCondLst>
                                  <p:childTnLst>
                                    <p:set>
                                      <p:cBhvr>
                                        <p:cTn id="21" dur="1" fill="hold">
                                          <p:stCondLst>
                                            <p:cond delay="0"/>
                                          </p:stCondLst>
                                        </p:cTn>
                                        <p:tgtEl>
                                          <p:spTgt spid="31748"/>
                                        </p:tgtEl>
                                        <p:attrNameLst>
                                          <p:attrName>style.visibility</p:attrName>
                                        </p:attrNameLst>
                                      </p:cBhvr>
                                      <p:to>
                                        <p:strVal val="visible"/>
                                      </p:to>
                                    </p:set>
                                    <p:animEffect transition="in" filter="fade">
                                      <p:cBhvr>
                                        <p:cTn id="22" dur="1000"/>
                                        <p:tgtEl>
                                          <p:spTgt spid="31748"/>
                                        </p:tgtEl>
                                      </p:cBhvr>
                                    </p:animEffect>
                                  </p:childTnLst>
                                </p:cTn>
                              </p:par>
                            </p:childTnLst>
                          </p:cTn>
                        </p:par>
                        <p:par>
                          <p:cTn id="23" fill="hold" nodeType="afterGroup">
                            <p:stCondLst>
                              <p:cond delay="2500"/>
                            </p:stCondLst>
                            <p:childTnLst>
                              <p:par>
                                <p:cTn id="24" presetID="2" presetClass="entr" presetSubtype="2" fill="hold" nodeType="afterEffect">
                                  <p:stCondLst>
                                    <p:cond delay="0"/>
                                  </p:stCondLst>
                                  <p:childTnLst>
                                    <p:set>
                                      <p:cBhvr>
                                        <p:cTn id="25" dur="1" fill="hold">
                                          <p:stCondLst>
                                            <p:cond delay="0"/>
                                          </p:stCondLst>
                                        </p:cTn>
                                        <p:tgtEl>
                                          <p:spTgt spid="31747">
                                            <p:txEl>
                                              <p:pRg st="1" end="1"/>
                                            </p:txEl>
                                          </p:spTgt>
                                        </p:tgtEl>
                                        <p:attrNameLst>
                                          <p:attrName>style.visibility</p:attrName>
                                        </p:attrNameLst>
                                      </p:cBhvr>
                                      <p:to>
                                        <p:strVal val="visible"/>
                                      </p:to>
                                    </p:set>
                                    <p:anim calcmode="lin" valueType="num">
                                      <p:cBhvr additive="base">
                                        <p:cTn id="26" dur="500" fill="hold"/>
                                        <p:tgtEl>
                                          <p:spTgt spid="31747">
                                            <p:txEl>
                                              <p:pRg st="1" end="1"/>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31747">
                                            <p:txEl>
                                              <p:pRg st="1" end="1"/>
                                            </p:txEl>
                                          </p:spTgt>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31747">
                                            <p:txEl>
                                              <p:pRg st="2" end="2"/>
                                            </p:txEl>
                                          </p:spTgt>
                                        </p:tgtEl>
                                        <p:attrNameLst>
                                          <p:attrName>style.visibility</p:attrName>
                                        </p:attrNameLst>
                                      </p:cBhvr>
                                      <p:to>
                                        <p:strVal val="visible"/>
                                      </p:to>
                                    </p:set>
                                    <p:anim calcmode="lin" valueType="num">
                                      <p:cBhvr additive="base">
                                        <p:cTn id="30" dur="500" fill="hold"/>
                                        <p:tgtEl>
                                          <p:spTgt spid="31747">
                                            <p:txEl>
                                              <p:pRg st="2" end="2"/>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31747">
                                            <p:txEl>
                                              <p:pRg st="2" end="2"/>
                                            </p:txEl>
                                          </p:spTgt>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31747">
                                            <p:txEl>
                                              <p:pRg st="3" end="3"/>
                                            </p:txEl>
                                          </p:spTgt>
                                        </p:tgtEl>
                                        <p:attrNameLst>
                                          <p:attrName>style.visibility</p:attrName>
                                        </p:attrNameLst>
                                      </p:cBhvr>
                                      <p:to>
                                        <p:strVal val="visible"/>
                                      </p:to>
                                    </p:set>
                                    <p:anim calcmode="lin" valueType="num">
                                      <p:cBhvr additive="base">
                                        <p:cTn id="34" dur="500" fill="hold"/>
                                        <p:tgtEl>
                                          <p:spTgt spid="31747">
                                            <p:txEl>
                                              <p:pRg st="3" end="3"/>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31747">
                                            <p:txEl>
                                              <p:pRg st="3" end="3"/>
                                            </p:txEl>
                                          </p:spTgt>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0"/>
                                  </p:stCondLst>
                                  <p:childTnLst>
                                    <p:set>
                                      <p:cBhvr>
                                        <p:cTn id="37" dur="1" fill="hold">
                                          <p:stCondLst>
                                            <p:cond delay="0"/>
                                          </p:stCondLst>
                                        </p:cTn>
                                        <p:tgtEl>
                                          <p:spTgt spid="31747">
                                            <p:txEl>
                                              <p:pRg st="4" end="4"/>
                                            </p:txEl>
                                          </p:spTgt>
                                        </p:tgtEl>
                                        <p:attrNameLst>
                                          <p:attrName>style.visibility</p:attrName>
                                        </p:attrNameLst>
                                      </p:cBhvr>
                                      <p:to>
                                        <p:strVal val="visible"/>
                                      </p:to>
                                    </p:set>
                                    <p:anim calcmode="lin" valueType="num">
                                      <p:cBhvr additive="base">
                                        <p:cTn id="38" dur="500" fill="hold"/>
                                        <p:tgtEl>
                                          <p:spTgt spid="31747">
                                            <p:txEl>
                                              <p:pRg st="4" end="4"/>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31747">
                                            <p:txEl>
                                              <p:pRg st="4" end="4"/>
                                            </p:txEl>
                                          </p:spTgt>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0"/>
                                  </p:stCondLst>
                                  <p:childTnLst>
                                    <p:set>
                                      <p:cBhvr>
                                        <p:cTn id="41" dur="1" fill="hold">
                                          <p:stCondLst>
                                            <p:cond delay="0"/>
                                          </p:stCondLst>
                                        </p:cTn>
                                        <p:tgtEl>
                                          <p:spTgt spid="31747">
                                            <p:txEl>
                                              <p:pRg st="5" end="5"/>
                                            </p:txEl>
                                          </p:spTgt>
                                        </p:tgtEl>
                                        <p:attrNameLst>
                                          <p:attrName>style.visibility</p:attrName>
                                        </p:attrNameLst>
                                      </p:cBhvr>
                                      <p:to>
                                        <p:strVal val="visible"/>
                                      </p:to>
                                    </p:set>
                                    <p:anim calcmode="lin" valueType="num">
                                      <p:cBhvr additive="base">
                                        <p:cTn id="42" dur="500" fill="hold"/>
                                        <p:tgtEl>
                                          <p:spTgt spid="31747">
                                            <p:txEl>
                                              <p:pRg st="5" end="5"/>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3174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2" fill="hold" nodeType="clickEffect">
                                  <p:stCondLst>
                                    <p:cond delay="0"/>
                                  </p:stCondLst>
                                  <p:childTnLst>
                                    <p:set>
                                      <p:cBhvr>
                                        <p:cTn id="47" dur="1" fill="hold">
                                          <p:stCondLst>
                                            <p:cond delay="0"/>
                                          </p:stCondLst>
                                        </p:cTn>
                                        <p:tgtEl>
                                          <p:spTgt spid="31747">
                                            <p:txEl>
                                              <p:pRg st="6" end="6"/>
                                            </p:txEl>
                                          </p:spTgt>
                                        </p:tgtEl>
                                        <p:attrNameLst>
                                          <p:attrName>style.visibility</p:attrName>
                                        </p:attrNameLst>
                                      </p:cBhvr>
                                      <p:to>
                                        <p:strVal val="visible"/>
                                      </p:to>
                                    </p:set>
                                    <p:anim calcmode="lin" valueType="num">
                                      <p:cBhvr additive="base">
                                        <p:cTn id="48" dur="500" fill="hold"/>
                                        <p:tgtEl>
                                          <p:spTgt spid="31747">
                                            <p:txEl>
                                              <p:pRg st="6" end="6"/>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31747">
                                            <p:txEl>
                                              <p:pRg st="6" end="6"/>
                                            </p:txEl>
                                          </p:spTgt>
                                        </p:tgtEl>
                                        <p:attrNameLst>
                                          <p:attrName>ppt_y</p:attrName>
                                        </p:attrNameLst>
                                      </p:cBhvr>
                                      <p:tavLst>
                                        <p:tav tm="0">
                                          <p:val>
                                            <p:strVal val="#ppt_y"/>
                                          </p:val>
                                        </p:tav>
                                        <p:tav tm="100000">
                                          <p:val>
                                            <p:strVal val="#ppt_y"/>
                                          </p:val>
                                        </p:tav>
                                      </p:tavLst>
                                    </p:anim>
                                  </p:childTnLst>
                                </p:cTn>
                              </p:par>
                            </p:childTnLst>
                          </p:cTn>
                        </p:par>
                        <p:par>
                          <p:cTn id="50" fill="hold" nodeType="afterGroup">
                            <p:stCondLst>
                              <p:cond delay="500"/>
                            </p:stCondLst>
                            <p:childTnLst>
                              <p:par>
                                <p:cTn id="51" presetID="23" presetClass="entr" presetSubtype="16" fill="hold" nodeType="afterEffect">
                                  <p:stCondLst>
                                    <p:cond delay="0"/>
                                  </p:stCondLst>
                                  <p:childTnLst>
                                    <p:set>
                                      <p:cBhvr>
                                        <p:cTn id="52" dur="1" fill="hold">
                                          <p:stCondLst>
                                            <p:cond delay="0"/>
                                          </p:stCondLst>
                                        </p:cTn>
                                        <p:tgtEl>
                                          <p:spTgt spid="31749"/>
                                        </p:tgtEl>
                                        <p:attrNameLst>
                                          <p:attrName>style.visibility</p:attrName>
                                        </p:attrNameLst>
                                      </p:cBhvr>
                                      <p:to>
                                        <p:strVal val="visible"/>
                                      </p:to>
                                    </p:set>
                                    <p:anim calcmode="lin" valueType="num">
                                      <p:cBhvr>
                                        <p:cTn id="53" dur="1000" fill="hold"/>
                                        <p:tgtEl>
                                          <p:spTgt spid="31749"/>
                                        </p:tgtEl>
                                        <p:attrNameLst>
                                          <p:attrName>ppt_w</p:attrName>
                                        </p:attrNameLst>
                                      </p:cBhvr>
                                      <p:tavLst>
                                        <p:tav tm="0">
                                          <p:val>
                                            <p:fltVal val="0"/>
                                          </p:val>
                                        </p:tav>
                                        <p:tav tm="100000">
                                          <p:val>
                                            <p:strVal val="#ppt_w"/>
                                          </p:val>
                                        </p:tav>
                                      </p:tavLst>
                                    </p:anim>
                                    <p:anim calcmode="lin" valueType="num">
                                      <p:cBhvr>
                                        <p:cTn id="54" dur="1000" fill="hold"/>
                                        <p:tgtEl>
                                          <p:spTgt spid="31749"/>
                                        </p:tgtEl>
                                        <p:attrNameLst>
                                          <p:attrName>ppt_h</p:attrName>
                                        </p:attrNameLst>
                                      </p:cBhvr>
                                      <p:tavLst>
                                        <p:tav tm="0">
                                          <p:val>
                                            <p:fltVal val="0"/>
                                          </p:val>
                                        </p:tav>
                                        <p:tav tm="100000">
                                          <p:val>
                                            <p:strVal val="#ppt_h"/>
                                          </p:val>
                                        </p:tav>
                                      </p:tavLst>
                                    </p:anim>
                                  </p:childTnLst>
                                </p:cTn>
                              </p:par>
                            </p:childTnLst>
                          </p:cTn>
                        </p:par>
                        <p:par>
                          <p:cTn id="55" fill="hold" nodeType="afterGroup">
                            <p:stCondLst>
                              <p:cond delay="1500"/>
                            </p:stCondLst>
                            <p:childTnLst>
                              <p:par>
                                <p:cTn id="56" presetID="2" presetClass="entr" presetSubtype="2" fill="hold" nodeType="afterEffect">
                                  <p:stCondLst>
                                    <p:cond delay="0"/>
                                  </p:stCondLst>
                                  <p:childTnLst>
                                    <p:set>
                                      <p:cBhvr>
                                        <p:cTn id="57" dur="1" fill="hold">
                                          <p:stCondLst>
                                            <p:cond delay="0"/>
                                          </p:stCondLst>
                                        </p:cTn>
                                        <p:tgtEl>
                                          <p:spTgt spid="31747">
                                            <p:txEl>
                                              <p:pRg st="7" end="7"/>
                                            </p:txEl>
                                          </p:spTgt>
                                        </p:tgtEl>
                                        <p:attrNameLst>
                                          <p:attrName>style.visibility</p:attrName>
                                        </p:attrNameLst>
                                      </p:cBhvr>
                                      <p:to>
                                        <p:strVal val="visible"/>
                                      </p:to>
                                    </p:set>
                                    <p:anim calcmode="lin" valueType="num">
                                      <p:cBhvr additive="base">
                                        <p:cTn id="58" dur="500" fill="hold"/>
                                        <p:tgtEl>
                                          <p:spTgt spid="31747">
                                            <p:txEl>
                                              <p:pRg st="7" end="7"/>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31747">
                                            <p:txEl>
                                              <p:pRg st="7" end="7"/>
                                            </p:txEl>
                                          </p:spTgt>
                                        </p:tgtEl>
                                        <p:attrNameLst>
                                          <p:attrName>ppt_y</p:attrName>
                                        </p:attrNameLst>
                                      </p:cBhvr>
                                      <p:tavLst>
                                        <p:tav tm="0">
                                          <p:val>
                                            <p:strVal val="#ppt_y"/>
                                          </p:val>
                                        </p:tav>
                                        <p:tav tm="100000">
                                          <p:val>
                                            <p:strVal val="#ppt_y"/>
                                          </p:val>
                                        </p:tav>
                                      </p:tavLst>
                                    </p:anim>
                                  </p:childTnLst>
                                </p:cTn>
                              </p:par>
                              <p:par>
                                <p:cTn id="60" presetID="2" presetClass="entr" presetSubtype="2" fill="hold" nodeType="withEffect">
                                  <p:stCondLst>
                                    <p:cond delay="0"/>
                                  </p:stCondLst>
                                  <p:childTnLst>
                                    <p:set>
                                      <p:cBhvr>
                                        <p:cTn id="61" dur="1" fill="hold">
                                          <p:stCondLst>
                                            <p:cond delay="0"/>
                                          </p:stCondLst>
                                        </p:cTn>
                                        <p:tgtEl>
                                          <p:spTgt spid="31747">
                                            <p:txEl>
                                              <p:pRg st="8" end="8"/>
                                            </p:txEl>
                                          </p:spTgt>
                                        </p:tgtEl>
                                        <p:attrNameLst>
                                          <p:attrName>style.visibility</p:attrName>
                                        </p:attrNameLst>
                                      </p:cBhvr>
                                      <p:to>
                                        <p:strVal val="visible"/>
                                      </p:to>
                                    </p:set>
                                    <p:anim calcmode="lin" valueType="num">
                                      <p:cBhvr additive="base">
                                        <p:cTn id="62" dur="500" fill="hold"/>
                                        <p:tgtEl>
                                          <p:spTgt spid="31747">
                                            <p:txEl>
                                              <p:pRg st="8" end="8"/>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31747">
                                            <p:txEl>
                                              <p:pRg st="8" end="8"/>
                                            </p:txEl>
                                          </p:spTgt>
                                        </p:tgtEl>
                                        <p:attrNameLst>
                                          <p:attrName>ppt_y</p:attrName>
                                        </p:attrNameLst>
                                      </p:cBhvr>
                                      <p:tavLst>
                                        <p:tav tm="0">
                                          <p:val>
                                            <p:strVal val="#ppt_y"/>
                                          </p:val>
                                        </p:tav>
                                        <p:tav tm="100000">
                                          <p:val>
                                            <p:strVal val="#ppt_y"/>
                                          </p:val>
                                        </p:tav>
                                      </p:tavLst>
                                    </p:anim>
                                  </p:childTnLst>
                                </p:cTn>
                              </p:par>
                              <p:par>
                                <p:cTn id="64" presetID="2" presetClass="entr" presetSubtype="2" fill="hold" nodeType="withEffect">
                                  <p:stCondLst>
                                    <p:cond delay="0"/>
                                  </p:stCondLst>
                                  <p:childTnLst>
                                    <p:set>
                                      <p:cBhvr>
                                        <p:cTn id="65" dur="1" fill="hold">
                                          <p:stCondLst>
                                            <p:cond delay="0"/>
                                          </p:stCondLst>
                                        </p:cTn>
                                        <p:tgtEl>
                                          <p:spTgt spid="31747">
                                            <p:txEl>
                                              <p:pRg st="9" end="9"/>
                                            </p:txEl>
                                          </p:spTgt>
                                        </p:tgtEl>
                                        <p:attrNameLst>
                                          <p:attrName>style.visibility</p:attrName>
                                        </p:attrNameLst>
                                      </p:cBhvr>
                                      <p:to>
                                        <p:strVal val="visible"/>
                                      </p:to>
                                    </p:set>
                                    <p:anim calcmode="lin" valueType="num">
                                      <p:cBhvr additive="base">
                                        <p:cTn id="66" dur="500" fill="hold"/>
                                        <p:tgtEl>
                                          <p:spTgt spid="31747">
                                            <p:txEl>
                                              <p:pRg st="9" end="9"/>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31747">
                                            <p:txEl>
                                              <p:pRg st="9" end="9"/>
                                            </p:txEl>
                                          </p:spTgt>
                                        </p:tgtEl>
                                        <p:attrNameLst>
                                          <p:attrName>ppt_y</p:attrName>
                                        </p:attrNameLst>
                                      </p:cBhvr>
                                      <p:tavLst>
                                        <p:tav tm="0">
                                          <p:val>
                                            <p:strVal val="#ppt_y"/>
                                          </p:val>
                                        </p:tav>
                                        <p:tav tm="100000">
                                          <p:val>
                                            <p:strVal val="#ppt_y"/>
                                          </p:val>
                                        </p:tav>
                                      </p:tavLst>
                                    </p:anim>
                                  </p:childTnLst>
                                </p:cTn>
                              </p:par>
                              <p:par>
                                <p:cTn id="68" presetID="2" presetClass="entr" presetSubtype="2" fill="hold" nodeType="withEffect">
                                  <p:stCondLst>
                                    <p:cond delay="0"/>
                                  </p:stCondLst>
                                  <p:childTnLst>
                                    <p:set>
                                      <p:cBhvr>
                                        <p:cTn id="69" dur="1" fill="hold">
                                          <p:stCondLst>
                                            <p:cond delay="0"/>
                                          </p:stCondLst>
                                        </p:cTn>
                                        <p:tgtEl>
                                          <p:spTgt spid="31747">
                                            <p:txEl>
                                              <p:pRg st="10" end="10"/>
                                            </p:txEl>
                                          </p:spTgt>
                                        </p:tgtEl>
                                        <p:attrNameLst>
                                          <p:attrName>style.visibility</p:attrName>
                                        </p:attrNameLst>
                                      </p:cBhvr>
                                      <p:to>
                                        <p:strVal val="visible"/>
                                      </p:to>
                                    </p:set>
                                    <p:anim calcmode="lin" valueType="num">
                                      <p:cBhvr additive="base">
                                        <p:cTn id="70" dur="500" fill="hold"/>
                                        <p:tgtEl>
                                          <p:spTgt spid="31747">
                                            <p:txEl>
                                              <p:pRg st="10" end="10"/>
                                            </p:txEl>
                                          </p:spTgt>
                                        </p:tgtEl>
                                        <p:attrNameLst>
                                          <p:attrName>ppt_x</p:attrName>
                                        </p:attrNameLst>
                                      </p:cBhvr>
                                      <p:tavLst>
                                        <p:tav tm="0">
                                          <p:val>
                                            <p:strVal val="1+#ppt_w/2"/>
                                          </p:val>
                                        </p:tav>
                                        <p:tav tm="100000">
                                          <p:val>
                                            <p:strVal val="#ppt_x"/>
                                          </p:val>
                                        </p:tav>
                                      </p:tavLst>
                                    </p:anim>
                                    <p:anim calcmode="lin" valueType="num">
                                      <p:cBhvr additive="base">
                                        <p:cTn id="71" dur="500" fill="hold"/>
                                        <p:tgtEl>
                                          <p:spTgt spid="31747">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60FA502-F962-1BEE-DF24-0FFBC6E61406}"/>
              </a:ext>
            </a:extLst>
          </p:cNvPr>
          <p:cNvSpPr>
            <a:spLocks noGrp="1"/>
          </p:cNvSpPr>
          <p:nvPr>
            <p:ph type="sldNum" sz="quarter" idx="12"/>
          </p:nvPr>
        </p:nvSpPr>
        <p:spPr/>
        <p:txBody>
          <a:bodyPr/>
          <a:lstStyle/>
          <a:p>
            <a:fld id="{B34D52C0-2076-440F-914C-C7D7B7155DB7}" type="slidenum">
              <a:rPr lang="en-GB" altLang="en-US"/>
              <a:pPr/>
              <a:t>12</a:t>
            </a:fld>
            <a:endParaRPr lang="en-GB" altLang="en-US"/>
          </a:p>
        </p:txBody>
      </p:sp>
      <p:sp>
        <p:nvSpPr>
          <p:cNvPr id="34818" name="Rectangle 2">
            <a:extLst>
              <a:ext uri="{FF2B5EF4-FFF2-40B4-BE49-F238E27FC236}">
                <a16:creationId xmlns:a16="http://schemas.microsoft.com/office/drawing/2014/main" id="{10A1A8C1-FCA9-5AB8-25FD-25D90E7D2805}"/>
              </a:ext>
            </a:extLst>
          </p:cNvPr>
          <p:cNvSpPr>
            <a:spLocks noGrp="1" noChangeArrowheads="1"/>
          </p:cNvSpPr>
          <p:nvPr>
            <p:ph type="title"/>
          </p:nvPr>
        </p:nvSpPr>
        <p:spPr>
          <a:xfrm>
            <a:off x="1370013" y="188913"/>
            <a:ext cx="7772400" cy="719137"/>
          </a:xfrm>
        </p:spPr>
        <p:txBody>
          <a:bodyPr/>
          <a:lstStyle/>
          <a:p>
            <a:pPr algn="ctr"/>
            <a:r>
              <a:rPr lang="en-GB" altLang="en-US" sz="3600" b="1">
                <a:solidFill>
                  <a:srgbClr val="000000"/>
                </a:solidFill>
                <a:latin typeface="Arial" panose="020B0604020202020204" pitchFamily="34" charset="0"/>
              </a:rPr>
              <a:t>Private troubles/public issues</a:t>
            </a:r>
          </a:p>
        </p:txBody>
      </p:sp>
      <p:pic>
        <p:nvPicPr>
          <p:cNvPr id="34821" name="Picture 5">
            <a:extLst>
              <a:ext uri="{FF2B5EF4-FFF2-40B4-BE49-F238E27FC236}">
                <a16:creationId xmlns:a16="http://schemas.microsoft.com/office/drawing/2014/main" id="{04238912-FC79-0126-0D27-F7D67D8645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341438"/>
            <a:ext cx="3744912" cy="2327275"/>
          </a:xfrm>
          <a:prstGeom prst="rect">
            <a:avLst/>
          </a:prstGeom>
          <a:noFill/>
          <a:extLst>
            <a:ext uri="{909E8E84-426E-40DD-AFC4-6F175D3DCCD1}">
              <a14:hiddenFill xmlns:a14="http://schemas.microsoft.com/office/drawing/2010/main">
                <a:solidFill>
                  <a:srgbClr val="FFFFFF"/>
                </a:solidFill>
              </a14:hiddenFill>
            </a:ext>
          </a:extLst>
        </p:spPr>
      </p:pic>
      <p:pic>
        <p:nvPicPr>
          <p:cNvPr id="34822" name="Picture 6">
            <a:extLst>
              <a:ext uri="{FF2B5EF4-FFF2-40B4-BE49-F238E27FC236}">
                <a16:creationId xmlns:a16="http://schemas.microsoft.com/office/drawing/2014/main" id="{FC33DC69-6E19-74CA-AC17-FC13648CFCB1}"/>
              </a:ext>
            </a:extLst>
          </p:cNvPr>
          <p:cNvPicPr>
            <a:picLocks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a:xfrm>
            <a:off x="5076825" y="3644900"/>
            <a:ext cx="4067175" cy="271145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fade">
                                      <p:cBhvr>
                                        <p:cTn id="7" dur="385" decel="100000"/>
                                        <p:tgtEl>
                                          <p:spTgt spid="34818"/>
                                        </p:tgtEl>
                                      </p:cBhvr>
                                    </p:animEffect>
                                    <p:animScale>
                                      <p:cBhvr>
                                        <p:cTn id="8" dur="385" decel="100000"/>
                                        <p:tgtEl>
                                          <p:spTgt spid="34818"/>
                                        </p:tgtEl>
                                      </p:cBhvr>
                                      <p:from x="10000" y="10000"/>
                                      <p:to x="200000" y="450000"/>
                                    </p:animScale>
                                    <p:animScale>
                                      <p:cBhvr>
                                        <p:cTn id="9" dur="615" accel="100000" fill="hold">
                                          <p:stCondLst>
                                            <p:cond delay="385"/>
                                          </p:stCondLst>
                                        </p:cTn>
                                        <p:tgtEl>
                                          <p:spTgt spid="34818"/>
                                        </p:tgtEl>
                                      </p:cBhvr>
                                      <p:from x="200000" y="450000"/>
                                      <p:to x="100000" y="100000"/>
                                    </p:animScale>
                                    <p:set>
                                      <p:cBhvr>
                                        <p:cTn id="10" dur="385" fill="hold"/>
                                        <p:tgtEl>
                                          <p:spTgt spid="34818"/>
                                        </p:tgtEl>
                                        <p:attrNameLst>
                                          <p:attrName>ppt_x</p:attrName>
                                        </p:attrNameLst>
                                      </p:cBhvr>
                                      <p:to>
                                        <p:strVal val="(0.5)"/>
                                      </p:to>
                                    </p:set>
                                    <p:anim from="(0.5)" to="(#ppt_x)" calcmode="lin" valueType="num">
                                      <p:cBhvr>
                                        <p:cTn id="11" dur="615" accel="100000" fill="hold">
                                          <p:stCondLst>
                                            <p:cond delay="385"/>
                                          </p:stCondLst>
                                        </p:cTn>
                                        <p:tgtEl>
                                          <p:spTgt spid="34818"/>
                                        </p:tgtEl>
                                        <p:attrNameLst>
                                          <p:attrName>ppt_x</p:attrName>
                                        </p:attrNameLst>
                                      </p:cBhvr>
                                    </p:anim>
                                    <p:set>
                                      <p:cBhvr>
                                        <p:cTn id="12" dur="385" fill="hold"/>
                                        <p:tgtEl>
                                          <p:spTgt spid="34818"/>
                                        </p:tgtEl>
                                        <p:attrNameLst>
                                          <p:attrName>ppt_y</p:attrName>
                                        </p:attrNameLst>
                                      </p:cBhvr>
                                      <p:to>
                                        <p:strVal val="(#ppt_y+0.4)"/>
                                      </p:to>
                                    </p:set>
                                    <p:anim from="(#ppt_y+0.4)" to="(#ppt_y)" calcmode="lin" valueType="num">
                                      <p:cBhvr>
                                        <p:cTn id="13" dur="615" accel="100000" fill="hold">
                                          <p:stCondLst>
                                            <p:cond delay="385"/>
                                          </p:stCondLst>
                                        </p:cTn>
                                        <p:tgtEl>
                                          <p:spTgt spid="34818"/>
                                        </p:tgtEl>
                                        <p:attrNameLst>
                                          <p:attrName>ppt_y</p:attrName>
                                        </p:attrNameLst>
                                      </p:cBhvr>
                                    </p:anim>
                                  </p:childTnLst>
                                </p:cTn>
                              </p:par>
                              <p:par>
                                <p:cTn id="14" presetID="1" presetClass="entr" presetSubtype="0" fill="hold" nodeType="withEffect">
                                  <p:stCondLst>
                                    <p:cond delay="0"/>
                                  </p:stCondLst>
                                  <p:childTnLst>
                                    <p:set>
                                      <p:cBhvr>
                                        <p:cTn id="15" dur="1" fill="hold">
                                          <p:stCondLst>
                                            <p:cond delay="0"/>
                                          </p:stCondLst>
                                        </p:cTn>
                                        <p:tgtEl>
                                          <p:spTgt spid="348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2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33B85D1E-BC4A-8A23-4799-86BF72B36CE7}"/>
              </a:ext>
            </a:extLst>
          </p:cNvPr>
          <p:cNvSpPr>
            <a:spLocks noGrp="1"/>
          </p:cNvSpPr>
          <p:nvPr>
            <p:ph type="sldNum" sz="quarter" idx="12"/>
          </p:nvPr>
        </p:nvSpPr>
        <p:spPr/>
        <p:txBody>
          <a:bodyPr/>
          <a:lstStyle/>
          <a:p>
            <a:fld id="{898EF827-5011-4B13-BE4E-D13F90ACC771}" type="slidenum">
              <a:rPr lang="en-GB" altLang="en-US"/>
              <a:pPr/>
              <a:t>13</a:t>
            </a:fld>
            <a:endParaRPr lang="en-GB" altLang="en-US"/>
          </a:p>
        </p:txBody>
      </p:sp>
      <p:sp>
        <p:nvSpPr>
          <p:cNvPr id="32770" name="Rectangle 2">
            <a:extLst>
              <a:ext uri="{FF2B5EF4-FFF2-40B4-BE49-F238E27FC236}">
                <a16:creationId xmlns:a16="http://schemas.microsoft.com/office/drawing/2014/main" id="{41A573BE-7F1F-C4B7-E6C2-CFAD90B7EE47}"/>
              </a:ext>
            </a:extLst>
          </p:cNvPr>
          <p:cNvSpPr>
            <a:spLocks noGrp="1" noChangeArrowheads="1"/>
          </p:cNvSpPr>
          <p:nvPr>
            <p:ph type="title"/>
          </p:nvPr>
        </p:nvSpPr>
        <p:spPr>
          <a:xfrm>
            <a:off x="1370013" y="0"/>
            <a:ext cx="7772400" cy="692150"/>
          </a:xfrm>
        </p:spPr>
        <p:txBody>
          <a:bodyPr/>
          <a:lstStyle/>
          <a:p>
            <a:pPr algn="ctr"/>
            <a:r>
              <a:rPr lang="en-GB" altLang="en-US" sz="3600" b="1">
                <a:solidFill>
                  <a:srgbClr val="000000"/>
                </a:solidFill>
                <a:latin typeface="Arial" panose="020B0604020202020204" pitchFamily="34" charset="0"/>
              </a:rPr>
              <a:t>Private troubles/public issues</a:t>
            </a:r>
          </a:p>
        </p:txBody>
      </p:sp>
      <p:sp>
        <p:nvSpPr>
          <p:cNvPr id="32771" name="Rectangle 3">
            <a:extLst>
              <a:ext uri="{FF2B5EF4-FFF2-40B4-BE49-F238E27FC236}">
                <a16:creationId xmlns:a16="http://schemas.microsoft.com/office/drawing/2014/main" id="{B77461B8-F33E-295F-2B2E-60491E531E52}"/>
              </a:ext>
            </a:extLst>
          </p:cNvPr>
          <p:cNvSpPr>
            <a:spLocks noGrp="1" noChangeArrowheads="1"/>
          </p:cNvSpPr>
          <p:nvPr>
            <p:ph type="body" idx="1"/>
          </p:nvPr>
        </p:nvSpPr>
        <p:spPr>
          <a:xfrm>
            <a:off x="1370013" y="692150"/>
            <a:ext cx="7772400" cy="6165850"/>
          </a:xfrm>
        </p:spPr>
        <p:txBody>
          <a:bodyPr/>
          <a:lstStyle/>
          <a:p>
            <a:pPr>
              <a:buFontTx/>
              <a:buNone/>
            </a:pPr>
            <a:r>
              <a:rPr lang="en-GB" altLang="en-US" sz="2400">
                <a:solidFill>
                  <a:srgbClr val="000000"/>
                </a:solidFill>
              </a:rPr>
              <a:t>When starting to think sociologically, it is </a:t>
            </a:r>
          </a:p>
          <a:p>
            <a:pPr>
              <a:buFontTx/>
              <a:buNone/>
            </a:pPr>
            <a:r>
              <a:rPr lang="en-GB" altLang="en-US" sz="2400">
                <a:solidFill>
                  <a:srgbClr val="000000"/>
                </a:solidFill>
              </a:rPr>
              <a:t>important to try and start by asking the right </a:t>
            </a:r>
          </a:p>
          <a:p>
            <a:pPr>
              <a:buFontTx/>
              <a:buNone/>
            </a:pPr>
            <a:r>
              <a:rPr lang="en-GB" altLang="en-US" sz="2400">
                <a:solidFill>
                  <a:srgbClr val="000000"/>
                </a:solidFill>
              </a:rPr>
              <a:t>questions. To do this, we need to employ </a:t>
            </a:r>
          </a:p>
          <a:p>
            <a:pPr>
              <a:buFontTx/>
              <a:buNone/>
            </a:pPr>
            <a:r>
              <a:rPr lang="en-GB" altLang="en-US" sz="2400">
                <a:solidFill>
                  <a:srgbClr val="000000"/>
                </a:solidFill>
              </a:rPr>
              <a:t>what Mills called ‘the Sociological </a:t>
            </a:r>
          </a:p>
          <a:p>
            <a:pPr>
              <a:buFontTx/>
              <a:buNone/>
            </a:pPr>
            <a:r>
              <a:rPr lang="en-GB" altLang="en-US" sz="2400">
                <a:solidFill>
                  <a:srgbClr val="000000"/>
                </a:solidFill>
              </a:rPr>
              <a:t>Imagination’. </a:t>
            </a:r>
          </a:p>
          <a:p>
            <a:pPr>
              <a:buFontTx/>
              <a:buNone/>
            </a:pPr>
            <a:endParaRPr lang="en-GB" altLang="en-US" sz="2400"/>
          </a:p>
          <a:p>
            <a:pPr>
              <a:buFontTx/>
              <a:buNone/>
            </a:pPr>
            <a:r>
              <a:rPr lang="en-GB" altLang="en-US" sz="2400">
                <a:solidFill>
                  <a:srgbClr val="000000"/>
                </a:solidFill>
              </a:rPr>
              <a:t>If one person is unemployed, Mills argued that this </a:t>
            </a:r>
          </a:p>
          <a:p>
            <a:pPr>
              <a:buFontTx/>
              <a:buNone/>
            </a:pPr>
            <a:r>
              <a:rPr lang="en-GB" altLang="en-US" sz="2400">
                <a:solidFill>
                  <a:srgbClr val="000000"/>
                </a:solidFill>
              </a:rPr>
              <a:t>was a personal problem, and for that person, a </a:t>
            </a:r>
          </a:p>
          <a:p>
            <a:pPr>
              <a:buFontTx/>
              <a:buNone/>
            </a:pPr>
            <a:r>
              <a:rPr lang="en-GB" altLang="en-US" sz="2400">
                <a:solidFill>
                  <a:srgbClr val="000000"/>
                </a:solidFill>
              </a:rPr>
              <a:t>trouble. As long as there are jobs available, we look </a:t>
            </a:r>
          </a:p>
          <a:p>
            <a:pPr>
              <a:buFontTx/>
              <a:buNone/>
            </a:pPr>
            <a:r>
              <a:rPr lang="en-GB" altLang="en-US" sz="2400">
                <a:solidFill>
                  <a:srgbClr val="000000"/>
                </a:solidFill>
              </a:rPr>
              <a:t>to character or training for an explanation. But, </a:t>
            </a:r>
          </a:p>
          <a:p>
            <a:pPr>
              <a:buFontTx/>
              <a:buNone/>
            </a:pPr>
            <a:r>
              <a:rPr lang="en-GB" altLang="en-US" sz="2400">
                <a:solidFill>
                  <a:srgbClr val="000000"/>
                </a:solidFill>
              </a:rPr>
              <a:t>when a large proportion of a nation's labour force is </a:t>
            </a:r>
          </a:p>
          <a:p>
            <a:pPr>
              <a:buFontTx/>
              <a:buNone/>
            </a:pPr>
            <a:r>
              <a:rPr lang="en-GB" altLang="en-US" sz="2400">
                <a:solidFill>
                  <a:srgbClr val="000000"/>
                </a:solidFill>
              </a:rPr>
              <a:t>unemployed, it is impossible to explain this in terms </a:t>
            </a:r>
          </a:p>
          <a:p>
            <a:pPr>
              <a:buFontTx/>
              <a:buNone/>
            </a:pPr>
            <a:r>
              <a:rPr lang="en-GB" altLang="en-US" sz="2400">
                <a:solidFill>
                  <a:srgbClr val="000000"/>
                </a:solidFill>
              </a:rPr>
              <a:t>of individuals.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385" decel="100000"/>
                                        <p:tgtEl>
                                          <p:spTgt spid="32770"/>
                                        </p:tgtEl>
                                      </p:cBhvr>
                                    </p:animEffect>
                                    <p:animScale>
                                      <p:cBhvr>
                                        <p:cTn id="8" dur="385" decel="100000"/>
                                        <p:tgtEl>
                                          <p:spTgt spid="32770"/>
                                        </p:tgtEl>
                                      </p:cBhvr>
                                      <p:from x="10000" y="10000"/>
                                      <p:to x="200000" y="450000"/>
                                    </p:animScale>
                                    <p:animScale>
                                      <p:cBhvr>
                                        <p:cTn id="9" dur="615" accel="100000" fill="hold">
                                          <p:stCondLst>
                                            <p:cond delay="385"/>
                                          </p:stCondLst>
                                        </p:cTn>
                                        <p:tgtEl>
                                          <p:spTgt spid="32770"/>
                                        </p:tgtEl>
                                      </p:cBhvr>
                                      <p:from x="200000" y="450000"/>
                                      <p:to x="100000" y="100000"/>
                                    </p:animScale>
                                    <p:set>
                                      <p:cBhvr>
                                        <p:cTn id="10" dur="385" fill="hold"/>
                                        <p:tgtEl>
                                          <p:spTgt spid="32770"/>
                                        </p:tgtEl>
                                        <p:attrNameLst>
                                          <p:attrName>ppt_x</p:attrName>
                                        </p:attrNameLst>
                                      </p:cBhvr>
                                      <p:to>
                                        <p:strVal val="(0.5)"/>
                                      </p:to>
                                    </p:set>
                                    <p:anim from="(0.5)" to="(#ppt_x)" calcmode="lin" valueType="num">
                                      <p:cBhvr>
                                        <p:cTn id="11" dur="615" accel="100000" fill="hold">
                                          <p:stCondLst>
                                            <p:cond delay="385"/>
                                          </p:stCondLst>
                                        </p:cTn>
                                        <p:tgtEl>
                                          <p:spTgt spid="32770"/>
                                        </p:tgtEl>
                                        <p:attrNameLst>
                                          <p:attrName>ppt_x</p:attrName>
                                        </p:attrNameLst>
                                      </p:cBhvr>
                                    </p:anim>
                                    <p:set>
                                      <p:cBhvr>
                                        <p:cTn id="12" dur="385" fill="hold"/>
                                        <p:tgtEl>
                                          <p:spTgt spid="32770"/>
                                        </p:tgtEl>
                                        <p:attrNameLst>
                                          <p:attrName>ppt_y</p:attrName>
                                        </p:attrNameLst>
                                      </p:cBhvr>
                                      <p:to>
                                        <p:strVal val="(#ppt_y+0.4)"/>
                                      </p:to>
                                    </p:set>
                                    <p:anim from="(#ppt_y+0.4)" to="(#ppt_y)" calcmode="lin" valueType="num">
                                      <p:cBhvr>
                                        <p:cTn id="13" dur="615" accel="100000" fill="hold">
                                          <p:stCondLst>
                                            <p:cond delay="385"/>
                                          </p:stCondLst>
                                        </p:cTn>
                                        <p:tgtEl>
                                          <p:spTgt spid="32770"/>
                                        </p:tgtEl>
                                        <p:attrNameLst>
                                          <p:attrName>ppt_y</p:attrName>
                                        </p:attrNameLst>
                                      </p:cBhvr>
                                    </p:anim>
                                  </p:childTnLst>
                                </p:cTn>
                              </p:par>
                            </p:childTnLst>
                          </p:cTn>
                        </p:par>
                        <p:par>
                          <p:cTn id="14" fill="hold" nodeType="afterGroup">
                            <p:stCondLst>
                              <p:cond delay="1000"/>
                            </p:stCondLst>
                            <p:childTnLst>
                              <p:par>
                                <p:cTn id="15" presetID="16" presetClass="entr" presetSubtype="26" fill="hold" nodeType="afterEffect">
                                  <p:stCondLst>
                                    <p:cond delay="0"/>
                                  </p:stCondLst>
                                  <p:childTnLst>
                                    <p:set>
                                      <p:cBhvr>
                                        <p:cTn id="16" dur="1" fill="hold">
                                          <p:stCondLst>
                                            <p:cond delay="0"/>
                                          </p:stCondLst>
                                        </p:cTn>
                                        <p:tgtEl>
                                          <p:spTgt spid="32771">
                                            <p:txEl>
                                              <p:pRg st="0" end="0"/>
                                            </p:txEl>
                                          </p:spTgt>
                                        </p:tgtEl>
                                        <p:attrNameLst>
                                          <p:attrName>style.visibility</p:attrName>
                                        </p:attrNameLst>
                                      </p:cBhvr>
                                      <p:to>
                                        <p:strVal val="visible"/>
                                      </p:to>
                                    </p:set>
                                    <p:animEffect transition="in" filter="barn(inHorizontal)">
                                      <p:cBhvr>
                                        <p:cTn id="17" dur="1000"/>
                                        <p:tgtEl>
                                          <p:spTgt spid="32771">
                                            <p:txEl>
                                              <p:pRg st="0" end="0"/>
                                            </p:txEl>
                                          </p:spTgt>
                                        </p:tgtEl>
                                      </p:cBhvr>
                                    </p:animEffect>
                                  </p:childTnLst>
                                </p:cTn>
                              </p:par>
                              <p:par>
                                <p:cTn id="18" presetID="16" presetClass="entr" presetSubtype="26" fill="hold" nodeType="withEffect">
                                  <p:stCondLst>
                                    <p:cond delay="0"/>
                                  </p:stCondLst>
                                  <p:childTnLst>
                                    <p:set>
                                      <p:cBhvr>
                                        <p:cTn id="19" dur="1" fill="hold">
                                          <p:stCondLst>
                                            <p:cond delay="0"/>
                                          </p:stCondLst>
                                        </p:cTn>
                                        <p:tgtEl>
                                          <p:spTgt spid="32771">
                                            <p:txEl>
                                              <p:pRg st="1" end="1"/>
                                            </p:txEl>
                                          </p:spTgt>
                                        </p:tgtEl>
                                        <p:attrNameLst>
                                          <p:attrName>style.visibility</p:attrName>
                                        </p:attrNameLst>
                                      </p:cBhvr>
                                      <p:to>
                                        <p:strVal val="visible"/>
                                      </p:to>
                                    </p:set>
                                    <p:animEffect transition="in" filter="barn(inHorizontal)">
                                      <p:cBhvr>
                                        <p:cTn id="20" dur="1000"/>
                                        <p:tgtEl>
                                          <p:spTgt spid="32771">
                                            <p:txEl>
                                              <p:pRg st="1" end="1"/>
                                            </p:txEl>
                                          </p:spTgt>
                                        </p:tgtEl>
                                      </p:cBhvr>
                                    </p:animEffect>
                                  </p:childTnLst>
                                </p:cTn>
                              </p:par>
                              <p:par>
                                <p:cTn id="21" presetID="16" presetClass="entr" presetSubtype="26" fill="hold" nodeType="withEffect">
                                  <p:stCondLst>
                                    <p:cond delay="0"/>
                                  </p:stCondLst>
                                  <p:childTnLst>
                                    <p:set>
                                      <p:cBhvr>
                                        <p:cTn id="22" dur="1" fill="hold">
                                          <p:stCondLst>
                                            <p:cond delay="0"/>
                                          </p:stCondLst>
                                        </p:cTn>
                                        <p:tgtEl>
                                          <p:spTgt spid="32771">
                                            <p:txEl>
                                              <p:pRg st="2" end="2"/>
                                            </p:txEl>
                                          </p:spTgt>
                                        </p:tgtEl>
                                        <p:attrNameLst>
                                          <p:attrName>style.visibility</p:attrName>
                                        </p:attrNameLst>
                                      </p:cBhvr>
                                      <p:to>
                                        <p:strVal val="visible"/>
                                      </p:to>
                                    </p:set>
                                    <p:animEffect transition="in" filter="barn(inHorizontal)">
                                      <p:cBhvr>
                                        <p:cTn id="23" dur="1000"/>
                                        <p:tgtEl>
                                          <p:spTgt spid="32771">
                                            <p:txEl>
                                              <p:pRg st="2" end="2"/>
                                            </p:txEl>
                                          </p:spTgt>
                                        </p:tgtEl>
                                      </p:cBhvr>
                                    </p:animEffect>
                                  </p:childTnLst>
                                </p:cTn>
                              </p:par>
                              <p:par>
                                <p:cTn id="24" presetID="16" presetClass="entr" presetSubtype="26" fill="hold" nodeType="withEffect">
                                  <p:stCondLst>
                                    <p:cond delay="0"/>
                                  </p:stCondLst>
                                  <p:childTnLst>
                                    <p:set>
                                      <p:cBhvr>
                                        <p:cTn id="25" dur="1" fill="hold">
                                          <p:stCondLst>
                                            <p:cond delay="0"/>
                                          </p:stCondLst>
                                        </p:cTn>
                                        <p:tgtEl>
                                          <p:spTgt spid="32771">
                                            <p:txEl>
                                              <p:pRg st="3" end="3"/>
                                            </p:txEl>
                                          </p:spTgt>
                                        </p:tgtEl>
                                        <p:attrNameLst>
                                          <p:attrName>style.visibility</p:attrName>
                                        </p:attrNameLst>
                                      </p:cBhvr>
                                      <p:to>
                                        <p:strVal val="visible"/>
                                      </p:to>
                                    </p:set>
                                    <p:animEffect transition="in" filter="barn(inHorizontal)">
                                      <p:cBhvr>
                                        <p:cTn id="26" dur="1000"/>
                                        <p:tgtEl>
                                          <p:spTgt spid="32771">
                                            <p:txEl>
                                              <p:pRg st="3" end="3"/>
                                            </p:txEl>
                                          </p:spTgt>
                                        </p:tgtEl>
                                      </p:cBhvr>
                                    </p:animEffect>
                                  </p:childTnLst>
                                </p:cTn>
                              </p:par>
                              <p:par>
                                <p:cTn id="27" presetID="16" presetClass="entr" presetSubtype="26" fill="hold" nodeType="withEffect">
                                  <p:stCondLst>
                                    <p:cond delay="0"/>
                                  </p:stCondLst>
                                  <p:childTnLst>
                                    <p:set>
                                      <p:cBhvr>
                                        <p:cTn id="28" dur="1" fill="hold">
                                          <p:stCondLst>
                                            <p:cond delay="0"/>
                                          </p:stCondLst>
                                        </p:cTn>
                                        <p:tgtEl>
                                          <p:spTgt spid="32771">
                                            <p:txEl>
                                              <p:pRg st="4" end="4"/>
                                            </p:txEl>
                                          </p:spTgt>
                                        </p:tgtEl>
                                        <p:attrNameLst>
                                          <p:attrName>style.visibility</p:attrName>
                                        </p:attrNameLst>
                                      </p:cBhvr>
                                      <p:to>
                                        <p:strVal val="visible"/>
                                      </p:to>
                                    </p:set>
                                    <p:animEffect transition="in" filter="barn(inHorizontal)">
                                      <p:cBhvr>
                                        <p:cTn id="29" dur="1000"/>
                                        <p:tgtEl>
                                          <p:spTgt spid="32771">
                                            <p:txEl>
                                              <p:pRg st="4" end="4"/>
                                            </p:txEl>
                                          </p:spTgt>
                                        </p:tgtEl>
                                      </p:cBhvr>
                                    </p:animEffect>
                                  </p:childTnLst>
                                </p:cTn>
                              </p:par>
                              <p:par>
                                <p:cTn id="30" presetID="16" presetClass="entr" presetSubtype="26" fill="hold" nodeType="withEffect">
                                  <p:stCondLst>
                                    <p:cond delay="0"/>
                                  </p:stCondLst>
                                  <p:childTnLst>
                                    <p:set>
                                      <p:cBhvr>
                                        <p:cTn id="31" dur="1" fill="hold">
                                          <p:stCondLst>
                                            <p:cond delay="0"/>
                                          </p:stCondLst>
                                        </p:cTn>
                                        <p:tgtEl>
                                          <p:spTgt spid="32771">
                                            <p:txEl>
                                              <p:pRg st="6" end="6"/>
                                            </p:txEl>
                                          </p:spTgt>
                                        </p:tgtEl>
                                        <p:attrNameLst>
                                          <p:attrName>style.visibility</p:attrName>
                                        </p:attrNameLst>
                                      </p:cBhvr>
                                      <p:to>
                                        <p:strVal val="visible"/>
                                      </p:to>
                                    </p:set>
                                    <p:animEffect transition="in" filter="barn(inHorizontal)">
                                      <p:cBhvr>
                                        <p:cTn id="32" dur="1000"/>
                                        <p:tgtEl>
                                          <p:spTgt spid="32771">
                                            <p:txEl>
                                              <p:pRg st="6" end="6"/>
                                            </p:txEl>
                                          </p:spTgt>
                                        </p:tgtEl>
                                      </p:cBhvr>
                                    </p:animEffect>
                                  </p:childTnLst>
                                </p:cTn>
                              </p:par>
                              <p:par>
                                <p:cTn id="33" presetID="16" presetClass="entr" presetSubtype="26" fill="hold" nodeType="withEffect">
                                  <p:stCondLst>
                                    <p:cond delay="0"/>
                                  </p:stCondLst>
                                  <p:childTnLst>
                                    <p:set>
                                      <p:cBhvr>
                                        <p:cTn id="34" dur="1" fill="hold">
                                          <p:stCondLst>
                                            <p:cond delay="0"/>
                                          </p:stCondLst>
                                        </p:cTn>
                                        <p:tgtEl>
                                          <p:spTgt spid="32771">
                                            <p:txEl>
                                              <p:pRg st="7" end="7"/>
                                            </p:txEl>
                                          </p:spTgt>
                                        </p:tgtEl>
                                        <p:attrNameLst>
                                          <p:attrName>style.visibility</p:attrName>
                                        </p:attrNameLst>
                                      </p:cBhvr>
                                      <p:to>
                                        <p:strVal val="visible"/>
                                      </p:to>
                                    </p:set>
                                    <p:animEffect transition="in" filter="barn(inHorizontal)">
                                      <p:cBhvr>
                                        <p:cTn id="35" dur="1000"/>
                                        <p:tgtEl>
                                          <p:spTgt spid="32771">
                                            <p:txEl>
                                              <p:pRg st="7" end="7"/>
                                            </p:txEl>
                                          </p:spTgt>
                                        </p:tgtEl>
                                      </p:cBhvr>
                                    </p:animEffect>
                                  </p:childTnLst>
                                </p:cTn>
                              </p:par>
                              <p:par>
                                <p:cTn id="36" presetID="16" presetClass="entr" presetSubtype="26" fill="hold" nodeType="withEffect">
                                  <p:stCondLst>
                                    <p:cond delay="0"/>
                                  </p:stCondLst>
                                  <p:childTnLst>
                                    <p:set>
                                      <p:cBhvr>
                                        <p:cTn id="37" dur="1" fill="hold">
                                          <p:stCondLst>
                                            <p:cond delay="0"/>
                                          </p:stCondLst>
                                        </p:cTn>
                                        <p:tgtEl>
                                          <p:spTgt spid="32771">
                                            <p:txEl>
                                              <p:pRg st="8" end="8"/>
                                            </p:txEl>
                                          </p:spTgt>
                                        </p:tgtEl>
                                        <p:attrNameLst>
                                          <p:attrName>style.visibility</p:attrName>
                                        </p:attrNameLst>
                                      </p:cBhvr>
                                      <p:to>
                                        <p:strVal val="visible"/>
                                      </p:to>
                                    </p:set>
                                    <p:animEffect transition="in" filter="barn(inHorizontal)">
                                      <p:cBhvr>
                                        <p:cTn id="38" dur="1000"/>
                                        <p:tgtEl>
                                          <p:spTgt spid="32771">
                                            <p:txEl>
                                              <p:pRg st="8" end="8"/>
                                            </p:txEl>
                                          </p:spTgt>
                                        </p:tgtEl>
                                      </p:cBhvr>
                                    </p:animEffect>
                                  </p:childTnLst>
                                </p:cTn>
                              </p:par>
                              <p:par>
                                <p:cTn id="39" presetID="16" presetClass="entr" presetSubtype="26" fill="hold" nodeType="withEffect">
                                  <p:stCondLst>
                                    <p:cond delay="0"/>
                                  </p:stCondLst>
                                  <p:childTnLst>
                                    <p:set>
                                      <p:cBhvr>
                                        <p:cTn id="40" dur="1" fill="hold">
                                          <p:stCondLst>
                                            <p:cond delay="0"/>
                                          </p:stCondLst>
                                        </p:cTn>
                                        <p:tgtEl>
                                          <p:spTgt spid="32771">
                                            <p:txEl>
                                              <p:pRg st="9" end="9"/>
                                            </p:txEl>
                                          </p:spTgt>
                                        </p:tgtEl>
                                        <p:attrNameLst>
                                          <p:attrName>style.visibility</p:attrName>
                                        </p:attrNameLst>
                                      </p:cBhvr>
                                      <p:to>
                                        <p:strVal val="visible"/>
                                      </p:to>
                                    </p:set>
                                    <p:animEffect transition="in" filter="barn(inHorizontal)">
                                      <p:cBhvr>
                                        <p:cTn id="41" dur="1000"/>
                                        <p:tgtEl>
                                          <p:spTgt spid="32771">
                                            <p:txEl>
                                              <p:pRg st="9" end="9"/>
                                            </p:txEl>
                                          </p:spTgt>
                                        </p:tgtEl>
                                      </p:cBhvr>
                                    </p:animEffect>
                                  </p:childTnLst>
                                </p:cTn>
                              </p:par>
                              <p:par>
                                <p:cTn id="42" presetID="16" presetClass="entr" presetSubtype="26" fill="hold" nodeType="withEffect">
                                  <p:stCondLst>
                                    <p:cond delay="0"/>
                                  </p:stCondLst>
                                  <p:childTnLst>
                                    <p:set>
                                      <p:cBhvr>
                                        <p:cTn id="43" dur="1" fill="hold">
                                          <p:stCondLst>
                                            <p:cond delay="0"/>
                                          </p:stCondLst>
                                        </p:cTn>
                                        <p:tgtEl>
                                          <p:spTgt spid="32771">
                                            <p:txEl>
                                              <p:pRg st="10" end="10"/>
                                            </p:txEl>
                                          </p:spTgt>
                                        </p:tgtEl>
                                        <p:attrNameLst>
                                          <p:attrName>style.visibility</p:attrName>
                                        </p:attrNameLst>
                                      </p:cBhvr>
                                      <p:to>
                                        <p:strVal val="visible"/>
                                      </p:to>
                                    </p:set>
                                    <p:animEffect transition="in" filter="barn(inHorizontal)">
                                      <p:cBhvr>
                                        <p:cTn id="44" dur="1000"/>
                                        <p:tgtEl>
                                          <p:spTgt spid="32771">
                                            <p:txEl>
                                              <p:pRg st="10" end="10"/>
                                            </p:txEl>
                                          </p:spTgt>
                                        </p:tgtEl>
                                      </p:cBhvr>
                                    </p:animEffect>
                                  </p:childTnLst>
                                </p:cTn>
                              </p:par>
                              <p:par>
                                <p:cTn id="45" presetID="16" presetClass="entr" presetSubtype="26" fill="hold" nodeType="withEffect">
                                  <p:stCondLst>
                                    <p:cond delay="0"/>
                                  </p:stCondLst>
                                  <p:childTnLst>
                                    <p:set>
                                      <p:cBhvr>
                                        <p:cTn id="46" dur="1" fill="hold">
                                          <p:stCondLst>
                                            <p:cond delay="0"/>
                                          </p:stCondLst>
                                        </p:cTn>
                                        <p:tgtEl>
                                          <p:spTgt spid="32771">
                                            <p:txEl>
                                              <p:pRg st="11" end="11"/>
                                            </p:txEl>
                                          </p:spTgt>
                                        </p:tgtEl>
                                        <p:attrNameLst>
                                          <p:attrName>style.visibility</p:attrName>
                                        </p:attrNameLst>
                                      </p:cBhvr>
                                      <p:to>
                                        <p:strVal val="visible"/>
                                      </p:to>
                                    </p:set>
                                    <p:animEffect transition="in" filter="barn(inHorizontal)">
                                      <p:cBhvr>
                                        <p:cTn id="47" dur="1000"/>
                                        <p:tgtEl>
                                          <p:spTgt spid="32771">
                                            <p:txEl>
                                              <p:pRg st="11" end="11"/>
                                            </p:txEl>
                                          </p:spTgt>
                                        </p:tgtEl>
                                      </p:cBhvr>
                                    </p:animEffect>
                                  </p:childTnLst>
                                </p:cTn>
                              </p:par>
                              <p:par>
                                <p:cTn id="48" presetID="16" presetClass="entr" presetSubtype="26" fill="hold" nodeType="withEffect">
                                  <p:stCondLst>
                                    <p:cond delay="0"/>
                                  </p:stCondLst>
                                  <p:childTnLst>
                                    <p:set>
                                      <p:cBhvr>
                                        <p:cTn id="49" dur="1" fill="hold">
                                          <p:stCondLst>
                                            <p:cond delay="0"/>
                                          </p:stCondLst>
                                        </p:cTn>
                                        <p:tgtEl>
                                          <p:spTgt spid="32771">
                                            <p:txEl>
                                              <p:pRg st="12" end="12"/>
                                            </p:txEl>
                                          </p:spTgt>
                                        </p:tgtEl>
                                        <p:attrNameLst>
                                          <p:attrName>style.visibility</p:attrName>
                                        </p:attrNameLst>
                                      </p:cBhvr>
                                      <p:to>
                                        <p:strVal val="visible"/>
                                      </p:to>
                                    </p:set>
                                    <p:animEffect transition="in" filter="barn(inHorizontal)">
                                      <p:cBhvr>
                                        <p:cTn id="50" dur="1000"/>
                                        <p:tgtEl>
                                          <p:spTgt spid="3277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3BCF62D0-E732-6AA3-23D6-9EFBB4C9B2B8}"/>
              </a:ext>
            </a:extLst>
          </p:cNvPr>
          <p:cNvSpPr>
            <a:spLocks noGrp="1"/>
          </p:cNvSpPr>
          <p:nvPr>
            <p:ph type="sldNum" sz="quarter" idx="12"/>
          </p:nvPr>
        </p:nvSpPr>
        <p:spPr/>
        <p:txBody>
          <a:bodyPr/>
          <a:lstStyle/>
          <a:p>
            <a:fld id="{E1468FE5-AB7C-4D87-AE21-2D43492E862C}" type="slidenum">
              <a:rPr lang="en-GB" altLang="en-US"/>
              <a:pPr/>
              <a:t>14</a:t>
            </a:fld>
            <a:endParaRPr lang="en-GB" altLang="en-US"/>
          </a:p>
        </p:txBody>
      </p:sp>
      <p:sp>
        <p:nvSpPr>
          <p:cNvPr id="33794" name="Rectangle 2">
            <a:extLst>
              <a:ext uri="{FF2B5EF4-FFF2-40B4-BE49-F238E27FC236}">
                <a16:creationId xmlns:a16="http://schemas.microsoft.com/office/drawing/2014/main" id="{7E73B735-1BE7-8F98-CD37-FBCC2CD322F2}"/>
              </a:ext>
            </a:extLst>
          </p:cNvPr>
          <p:cNvSpPr>
            <a:spLocks noGrp="1" noChangeArrowheads="1"/>
          </p:cNvSpPr>
          <p:nvPr>
            <p:ph type="title"/>
          </p:nvPr>
        </p:nvSpPr>
        <p:spPr>
          <a:xfrm>
            <a:off x="1370013" y="115888"/>
            <a:ext cx="7772400" cy="649287"/>
          </a:xfrm>
        </p:spPr>
        <p:txBody>
          <a:bodyPr/>
          <a:lstStyle/>
          <a:p>
            <a:pPr algn="ctr"/>
            <a:r>
              <a:rPr lang="en-GB" altLang="en-US" sz="3600" b="1">
                <a:solidFill>
                  <a:srgbClr val="000000"/>
                </a:solidFill>
                <a:latin typeface="Arial" panose="020B0604020202020204" pitchFamily="34" charset="0"/>
              </a:rPr>
              <a:t>Private troubles/public issues</a:t>
            </a:r>
          </a:p>
        </p:txBody>
      </p:sp>
      <p:sp>
        <p:nvSpPr>
          <p:cNvPr id="33795" name="Rectangle 3">
            <a:extLst>
              <a:ext uri="{FF2B5EF4-FFF2-40B4-BE49-F238E27FC236}">
                <a16:creationId xmlns:a16="http://schemas.microsoft.com/office/drawing/2014/main" id="{DBC2FE57-C474-A9C0-C22A-8C02BD2F1EF4}"/>
              </a:ext>
            </a:extLst>
          </p:cNvPr>
          <p:cNvSpPr>
            <a:spLocks noGrp="1" noChangeArrowheads="1"/>
          </p:cNvSpPr>
          <p:nvPr>
            <p:ph type="body" idx="1"/>
          </p:nvPr>
        </p:nvSpPr>
        <p:spPr>
          <a:xfrm>
            <a:off x="1370013" y="692150"/>
            <a:ext cx="7772400" cy="6165850"/>
          </a:xfrm>
        </p:spPr>
        <p:txBody>
          <a:bodyPr/>
          <a:lstStyle/>
          <a:p>
            <a:pPr>
              <a:lnSpc>
                <a:spcPct val="90000"/>
              </a:lnSpc>
              <a:buFontTx/>
              <a:buNone/>
            </a:pPr>
            <a:r>
              <a:rPr lang="en-GB" altLang="en-US" sz="2400">
                <a:solidFill>
                  <a:srgbClr val="000000"/>
                </a:solidFill>
              </a:rPr>
              <a:t>We instead look at the groups they belong to and </a:t>
            </a:r>
          </a:p>
          <a:p>
            <a:pPr>
              <a:lnSpc>
                <a:spcPct val="90000"/>
              </a:lnSpc>
              <a:buFontTx/>
              <a:buNone/>
            </a:pPr>
            <a:r>
              <a:rPr lang="en-GB" altLang="en-US" sz="2400">
                <a:solidFill>
                  <a:srgbClr val="000000"/>
                </a:solidFill>
              </a:rPr>
              <a:t>their organization, the way society is organised, for </a:t>
            </a:r>
          </a:p>
          <a:p>
            <a:pPr>
              <a:lnSpc>
                <a:spcPct val="90000"/>
              </a:lnSpc>
              <a:buFontTx/>
              <a:buNone/>
            </a:pPr>
            <a:r>
              <a:rPr lang="en-GB" altLang="en-US" sz="2400">
                <a:solidFill>
                  <a:srgbClr val="000000"/>
                </a:solidFill>
              </a:rPr>
              <a:t>an explanation. It becomes a public issue. Another </a:t>
            </a:r>
          </a:p>
          <a:p>
            <a:pPr>
              <a:lnSpc>
                <a:spcPct val="90000"/>
              </a:lnSpc>
              <a:buFontTx/>
              <a:buNone/>
            </a:pPr>
            <a:r>
              <a:rPr lang="en-GB" altLang="en-US" sz="2400">
                <a:solidFill>
                  <a:srgbClr val="000000"/>
                </a:solidFill>
              </a:rPr>
              <a:t>example given by Mills is of marriage. If one </a:t>
            </a:r>
          </a:p>
          <a:p>
            <a:pPr>
              <a:lnSpc>
                <a:spcPct val="90000"/>
              </a:lnSpc>
              <a:buFontTx/>
              <a:buNone/>
            </a:pPr>
            <a:r>
              <a:rPr lang="en-GB" altLang="en-US" sz="2400">
                <a:solidFill>
                  <a:srgbClr val="000000"/>
                </a:solidFill>
              </a:rPr>
              <a:t>marriage fails, this is a personal trouble. When, as </a:t>
            </a:r>
          </a:p>
          <a:p>
            <a:pPr>
              <a:lnSpc>
                <a:spcPct val="90000"/>
              </a:lnSpc>
              <a:buFontTx/>
              <a:buNone/>
            </a:pPr>
            <a:r>
              <a:rPr lang="en-GB" altLang="en-US" sz="2400">
                <a:solidFill>
                  <a:srgbClr val="000000"/>
                </a:solidFill>
              </a:rPr>
              <a:t>in contemporary western society, divorce assumes </a:t>
            </a:r>
          </a:p>
          <a:p>
            <a:pPr>
              <a:lnSpc>
                <a:spcPct val="90000"/>
              </a:lnSpc>
              <a:buFontTx/>
              <a:buNone/>
            </a:pPr>
            <a:r>
              <a:rPr lang="en-GB" altLang="en-US" sz="2400">
                <a:solidFill>
                  <a:srgbClr val="000000"/>
                </a:solidFill>
              </a:rPr>
              <a:t>epidemic proportions, then although it appears as a </a:t>
            </a:r>
          </a:p>
          <a:p>
            <a:pPr>
              <a:lnSpc>
                <a:spcPct val="90000"/>
              </a:lnSpc>
              <a:buFontTx/>
              <a:buNone/>
            </a:pPr>
            <a:r>
              <a:rPr lang="en-GB" altLang="en-US" sz="2400">
                <a:solidFill>
                  <a:srgbClr val="000000"/>
                </a:solidFill>
              </a:rPr>
              <a:t>personal problem to each couple, we are justified in </a:t>
            </a:r>
          </a:p>
          <a:p>
            <a:pPr>
              <a:lnSpc>
                <a:spcPct val="90000"/>
              </a:lnSpc>
              <a:buFontTx/>
              <a:buNone/>
            </a:pPr>
            <a:r>
              <a:rPr lang="en-GB" altLang="en-US" sz="2400">
                <a:solidFill>
                  <a:srgbClr val="000000"/>
                </a:solidFill>
              </a:rPr>
              <a:t>seeking an explanation outside of individuals. The </a:t>
            </a:r>
          </a:p>
          <a:p>
            <a:pPr>
              <a:lnSpc>
                <a:spcPct val="90000"/>
              </a:lnSpc>
              <a:buFontTx/>
              <a:buNone/>
            </a:pPr>
            <a:r>
              <a:rPr lang="en-GB" altLang="en-US" sz="2400">
                <a:solidFill>
                  <a:srgbClr val="000000"/>
                </a:solidFill>
              </a:rPr>
              <a:t>same point could be made as regards other </a:t>
            </a:r>
          </a:p>
          <a:p>
            <a:pPr>
              <a:lnSpc>
                <a:spcPct val="90000"/>
              </a:lnSpc>
              <a:buFontTx/>
              <a:buNone/>
            </a:pPr>
            <a:r>
              <a:rPr lang="en-GB" altLang="en-US" sz="2400">
                <a:solidFill>
                  <a:srgbClr val="000000"/>
                </a:solidFill>
              </a:rPr>
              <a:t>sociological concerns, for example: child abuse, </a:t>
            </a:r>
          </a:p>
          <a:p>
            <a:pPr>
              <a:lnSpc>
                <a:spcPct val="90000"/>
              </a:lnSpc>
              <a:buFontTx/>
              <a:buNone/>
            </a:pPr>
            <a:r>
              <a:rPr lang="en-GB" altLang="en-US" sz="2400">
                <a:solidFill>
                  <a:srgbClr val="000000"/>
                </a:solidFill>
              </a:rPr>
              <a:t>domestic violence and poverty.</a:t>
            </a:r>
            <a:r>
              <a:rPr lang="en-GB" altLang="en-US" sz="24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385" decel="100000"/>
                                        <p:tgtEl>
                                          <p:spTgt spid="33794"/>
                                        </p:tgtEl>
                                      </p:cBhvr>
                                    </p:animEffect>
                                    <p:animScale>
                                      <p:cBhvr>
                                        <p:cTn id="8" dur="385" decel="100000"/>
                                        <p:tgtEl>
                                          <p:spTgt spid="33794"/>
                                        </p:tgtEl>
                                      </p:cBhvr>
                                      <p:from x="10000" y="10000"/>
                                      <p:to x="200000" y="450000"/>
                                    </p:animScale>
                                    <p:animScale>
                                      <p:cBhvr>
                                        <p:cTn id="9" dur="615" accel="100000" fill="hold">
                                          <p:stCondLst>
                                            <p:cond delay="385"/>
                                          </p:stCondLst>
                                        </p:cTn>
                                        <p:tgtEl>
                                          <p:spTgt spid="33794"/>
                                        </p:tgtEl>
                                      </p:cBhvr>
                                      <p:from x="200000" y="450000"/>
                                      <p:to x="100000" y="100000"/>
                                    </p:animScale>
                                    <p:set>
                                      <p:cBhvr>
                                        <p:cTn id="10" dur="385" fill="hold"/>
                                        <p:tgtEl>
                                          <p:spTgt spid="33794"/>
                                        </p:tgtEl>
                                        <p:attrNameLst>
                                          <p:attrName>ppt_x</p:attrName>
                                        </p:attrNameLst>
                                      </p:cBhvr>
                                      <p:to>
                                        <p:strVal val="(0.5)"/>
                                      </p:to>
                                    </p:set>
                                    <p:anim from="(0.5)" to="(#ppt_x)" calcmode="lin" valueType="num">
                                      <p:cBhvr>
                                        <p:cTn id="11" dur="615" accel="100000" fill="hold">
                                          <p:stCondLst>
                                            <p:cond delay="385"/>
                                          </p:stCondLst>
                                        </p:cTn>
                                        <p:tgtEl>
                                          <p:spTgt spid="33794"/>
                                        </p:tgtEl>
                                        <p:attrNameLst>
                                          <p:attrName>ppt_x</p:attrName>
                                        </p:attrNameLst>
                                      </p:cBhvr>
                                    </p:anim>
                                    <p:set>
                                      <p:cBhvr>
                                        <p:cTn id="12" dur="385" fill="hold"/>
                                        <p:tgtEl>
                                          <p:spTgt spid="33794"/>
                                        </p:tgtEl>
                                        <p:attrNameLst>
                                          <p:attrName>ppt_y</p:attrName>
                                        </p:attrNameLst>
                                      </p:cBhvr>
                                      <p:to>
                                        <p:strVal val="(#ppt_y+0.4)"/>
                                      </p:to>
                                    </p:set>
                                    <p:anim from="(#ppt_y+0.4)" to="(#ppt_y)" calcmode="lin" valueType="num">
                                      <p:cBhvr>
                                        <p:cTn id="13" dur="615" accel="100000" fill="hold">
                                          <p:stCondLst>
                                            <p:cond delay="385"/>
                                          </p:stCondLst>
                                        </p:cTn>
                                        <p:tgtEl>
                                          <p:spTgt spid="33794"/>
                                        </p:tgtEl>
                                        <p:attrNameLst>
                                          <p:attrName>ppt_y</p:attrName>
                                        </p:attrNameLst>
                                      </p:cBhvr>
                                    </p:anim>
                                  </p:childTnLst>
                                </p:cTn>
                              </p:par>
                            </p:childTnLst>
                          </p:cTn>
                        </p:par>
                        <p:par>
                          <p:cTn id="14" fill="hold" nodeType="afterGroup">
                            <p:stCondLst>
                              <p:cond delay="1000"/>
                            </p:stCondLst>
                            <p:childTnLst>
                              <p:par>
                                <p:cTn id="15" presetID="16" presetClass="entr" presetSubtype="26" fill="hold" nodeType="afterEffect">
                                  <p:stCondLst>
                                    <p:cond delay="0"/>
                                  </p:stCondLst>
                                  <p:childTnLst>
                                    <p:set>
                                      <p:cBhvr>
                                        <p:cTn id="16" dur="1" fill="hold">
                                          <p:stCondLst>
                                            <p:cond delay="0"/>
                                          </p:stCondLst>
                                        </p:cTn>
                                        <p:tgtEl>
                                          <p:spTgt spid="33795">
                                            <p:txEl>
                                              <p:pRg st="0" end="0"/>
                                            </p:txEl>
                                          </p:spTgt>
                                        </p:tgtEl>
                                        <p:attrNameLst>
                                          <p:attrName>style.visibility</p:attrName>
                                        </p:attrNameLst>
                                      </p:cBhvr>
                                      <p:to>
                                        <p:strVal val="visible"/>
                                      </p:to>
                                    </p:set>
                                    <p:animEffect transition="in" filter="barn(inHorizontal)">
                                      <p:cBhvr>
                                        <p:cTn id="17" dur="1000"/>
                                        <p:tgtEl>
                                          <p:spTgt spid="33795">
                                            <p:txEl>
                                              <p:pRg st="0" end="0"/>
                                            </p:txEl>
                                          </p:spTgt>
                                        </p:tgtEl>
                                      </p:cBhvr>
                                    </p:animEffect>
                                  </p:childTnLst>
                                </p:cTn>
                              </p:par>
                              <p:par>
                                <p:cTn id="18" presetID="16" presetClass="entr" presetSubtype="26" fill="hold" nodeType="withEffect">
                                  <p:stCondLst>
                                    <p:cond delay="0"/>
                                  </p:stCondLst>
                                  <p:childTnLst>
                                    <p:set>
                                      <p:cBhvr>
                                        <p:cTn id="19" dur="1" fill="hold">
                                          <p:stCondLst>
                                            <p:cond delay="0"/>
                                          </p:stCondLst>
                                        </p:cTn>
                                        <p:tgtEl>
                                          <p:spTgt spid="33795">
                                            <p:txEl>
                                              <p:pRg st="1" end="1"/>
                                            </p:txEl>
                                          </p:spTgt>
                                        </p:tgtEl>
                                        <p:attrNameLst>
                                          <p:attrName>style.visibility</p:attrName>
                                        </p:attrNameLst>
                                      </p:cBhvr>
                                      <p:to>
                                        <p:strVal val="visible"/>
                                      </p:to>
                                    </p:set>
                                    <p:animEffect transition="in" filter="barn(inHorizontal)">
                                      <p:cBhvr>
                                        <p:cTn id="20" dur="1000"/>
                                        <p:tgtEl>
                                          <p:spTgt spid="33795">
                                            <p:txEl>
                                              <p:pRg st="1" end="1"/>
                                            </p:txEl>
                                          </p:spTgt>
                                        </p:tgtEl>
                                      </p:cBhvr>
                                    </p:animEffect>
                                  </p:childTnLst>
                                </p:cTn>
                              </p:par>
                              <p:par>
                                <p:cTn id="21" presetID="16" presetClass="entr" presetSubtype="26" fill="hold" nodeType="withEffect">
                                  <p:stCondLst>
                                    <p:cond delay="0"/>
                                  </p:stCondLst>
                                  <p:childTnLst>
                                    <p:set>
                                      <p:cBhvr>
                                        <p:cTn id="22" dur="1" fill="hold">
                                          <p:stCondLst>
                                            <p:cond delay="0"/>
                                          </p:stCondLst>
                                        </p:cTn>
                                        <p:tgtEl>
                                          <p:spTgt spid="33795">
                                            <p:txEl>
                                              <p:pRg st="2" end="2"/>
                                            </p:txEl>
                                          </p:spTgt>
                                        </p:tgtEl>
                                        <p:attrNameLst>
                                          <p:attrName>style.visibility</p:attrName>
                                        </p:attrNameLst>
                                      </p:cBhvr>
                                      <p:to>
                                        <p:strVal val="visible"/>
                                      </p:to>
                                    </p:set>
                                    <p:animEffect transition="in" filter="barn(inHorizontal)">
                                      <p:cBhvr>
                                        <p:cTn id="23" dur="1000"/>
                                        <p:tgtEl>
                                          <p:spTgt spid="33795">
                                            <p:txEl>
                                              <p:pRg st="2" end="2"/>
                                            </p:txEl>
                                          </p:spTgt>
                                        </p:tgtEl>
                                      </p:cBhvr>
                                    </p:animEffect>
                                  </p:childTnLst>
                                </p:cTn>
                              </p:par>
                              <p:par>
                                <p:cTn id="24" presetID="16" presetClass="entr" presetSubtype="26" fill="hold" nodeType="withEffect">
                                  <p:stCondLst>
                                    <p:cond delay="0"/>
                                  </p:stCondLst>
                                  <p:childTnLst>
                                    <p:set>
                                      <p:cBhvr>
                                        <p:cTn id="25" dur="1" fill="hold">
                                          <p:stCondLst>
                                            <p:cond delay="0"/>
                                          </p:stCondLst>
                                        </p:cTn>
                                        <p:tgtEl>
                                          <p:spTgt spid="33795">
                                            <p:txEl>
                                              <p:pRg st="3" end="3"/>
                                            </p:txEl>
                                          </p:spTgt>
                                        </p:tgtEl>
                                        <p:attrNameLst>
                                          <p:attrName>style.visibility</p:attrName>
                                        </p:attrNameLst>
                                      </p:cBhvr>
                                      <p:to>
                                        <p:strVal val="visible"/>
                                      </p:to>
                                    </p:set>
                                    <p:animEffect transition="in" filter="barn(inHorizontal)">
                                      <p:cBhvr>
                                        <p:cTn id="26" dur="1000"/>
                                        <p:tgtEl>
                                          <p:spTgt spid="33795">
                                            <p:txEl>
                                              <p:pRg st="3" end="3"/>
                                            </p:txEl>
                                          </p:spTgt>
                                        </p:tgtEl>
                                      </p:cBhvr>
                                    </p:animEffect>
                                  </p:childTnLst>
                                </p:cTn>
                              </p:par>
                              <p:par>
                                <p:cTn id="27" presetID="16" presetClass="entr" presetSubtype="26" fill="hold" nodeType="withEffect">
                                  <p:stCondLst>
                                    <p:cond delay="0"/>
                                  </p:stCondLst>
                                  <p:childTnLst>
                                    <p:set>
                                      <p:cBhvr>
                                        <p:cTn id="28" dur="1" fill="hold">
                                          <p:stCondLst>
                                            <p:cond delay="0"/>
                                          </p:stCondLst>
                                        </p:cTn>
                                        <p:tgtEl>
                                          <p:spTgt spid="33795">
                                            <p:txEl>
                                              <p:pRg st="4" end="4"/>
                                            </p:txEl>
                                          </p:spTgt>
                                        </p:tgtEl>
                                        <p:attrNameLst>
                                          <p:attrName>style.visibility</p:attrName>
                                        </p:attrNameLst>
                                      </p:cBhvr>
                                      <p:to>
                                        <p:strVal val="visible"/>
                                      </p:to>
                                    </p:set>
                                    <p:animEffect transition="in" filter="barn(inHorizontal)">
                                      <p:cBhvr>
                                        <p:cTn id="29" dur="1000"/>
                                        <p:tgtEl>
                                          <p:spTgt spid="33795">
                                            <p:txEl>
                                              <p:pRg st="4" end="4"/>
                                            </p:txEl>
                                          </p:spTgt>
                                        </p:tgtEl>
                                      </p:cBhvr>
                                    </p:animEffect>
                                  </p:childTnLst>
                                </p:cTn>
                              </p:par>
                              <p:par>
                                <p:cTn id="30" presetID="16" presetClass="entr" presetSubtype="26" fill="hold" nodeType="withEffect">
                                  <p:stCondLst>
                                    <p:cond delay="0"/>
                                  </p:stCondLst>
                                  <p:childTnLst>
                                    <p:set>
                                      <p:cBhvr>
                                        <p:cTn id="31" dur="1" fill="hold">
                                          <p:stCondLst>
                                            <p:cond delay="0"/>
                                          </p:stCondLst>
                                        </p:cTn>
                                        <p:tgtEl>
                                          <p:spTgt spid="33795">
                                            <p:txEl>
                                              <p:pRg st="5" end="5"/>
                                            </p:txEl>
                                          </p:spTgt>
                                        </p:tgtEl>
                                        <p:attrNameLst>
                                          <p:attrName>style.visibility</p:attrName>
                                        </p:attrNameLst>
                                      </p:cBhvr>
                                      <p:to>
                                        <p:strVal val="visible"/>
                                      </p:to>
                                    </p:set>
                                    <p:animEffect transition="in" filter="barn(inHorizontal)">
                                      <p:cBhvr>
                                        <p:cTn id="32" dur="1000"/>
                                        <p:tgtEl>
                                          <p:spTgt spid="33795">
                                            <p:txEl>
                                              <p:pRg st="5" end="5"/>
                                            </p:txEl>
                                          </p:spTgt>
                                        </p:tgtEl>
                                      </p:cBhvr>
                                    </p:animEffect>
                                  </p:childTnLst>
                                </p:cTn>
                              </p:par>
                              <p:par>
                                <p:cTn id="33" presetID="16" presetClass="entr" presetSubtype="26" fill="hold" nodeType="withEffect">
                                  <p:stCondLst>
                                    <p:cond delay="0"/>
                                  </p:stCondLst>
                                  <p:childTnLst>
                                    <p:set>
                                      <p:cBhvr>
                                        <p:cTn id="34" dur="1" fill="hold">
                                          <p:stCondLst>
                                            <p:cond delay="0"/>
                                          </p:stCondLst>
                                        </p:cTn>
                                        <p:tgtEl>
                                          <p:spTgt spid="33795">
                                            <p:txEl>
                                              <p:pRg st="6" end="6"/>
                                            </p:txEl>
                                          </p:spTgt>
                                        </p:tgtEl>
                                        <p:attrNameLst>
                                          <p:attrName>style.visibility</p:attrName>
                                        </p:attrNameLst>
                                      </p:cBhvr>
                                      <p:to>
                                        <p:strVal val="visible"/>
                                      </p:to>
                                    </p:set>
                                    <p:animEffect transition="in" filter="barn(inHorizontal)">
                                      <p:cBhvr>
                                        <p:cTn id="35" dur="1000"/>
                                        <p:tgtEl>
                                          <p:spTgt spid="33795">
                                            <p:txEl>
                                              <p:pRg st="6" end="6"/>
                                            </p:txEl>
                                          </p:spTgt>
                                        </p:tgtEl>
                                      </p:cBhvr>
                                    </p:animEffect>
                                  </p:childTnLst>
                                </p:cTn>
                              </p:par>
                              <p:par>
                                <p:cTn id="36" presetID="16" presetClass="entr" presetSubtype="26" fill="hold" nodeType="withEffect">
                                  <p:stCondLst>
                                    <p:cond delay="0"/>
                                  </p:stCondLst>
                                  <p:childTnLst>
                                    <p:set>
                                      <p:cBhvr>
                                        <p:cTn id="37" dur="1" fill="hold">
                                          <p:stCondLst>
                                            <p:cond delay="0"/>
                                          </p:stCondLst>
                                        </p:cTn>
                                        <p:tgtEl>
                                          <p:spTgt spid="33795">
                                            <p:txEl>
                                              <p:pRg st="7" end="7"/>
                                            </p:txEl>
                                          </p:spTgt>
                                        </p:tgtEl>
                                        <p:attrNameLst>
                                          <p:attrName>style.visibility</p:attrName>
                                        </p:attrNameLst>
                                      </p:cBhvr>
                                      <p:to>
                                        <p:strVal val="visible"/>
                                      </p:to>
                                    </p:set>
                                    <p:animEffect transition="in" filter="barn(inHorizontal)">
                                      <p:cBhvr>
                                        <p:cTn id="38" dur="1000"/>
                                        <p:tgtEl>
                                          <p:spTgt spid="33795">
                                            <p:txEl>
                                              <p:pRg st="7" end="7"/>
                                            </p:txEl>
                                          </p:spTgt>
                                        </p:tgtEl>
                                      </p:cBhvr>
                                    </p:animEffect>
                                  </p:childTnLst>
                                </p:cTn>
                              </p:par>
                              <p:par>
                                <p:cTn id="39" presetID="16" presetClass="entr" presetSubtype="26" fill="hold" nodeType="withEffect">
                                  <p:stCondLst>
                                    <p:cond delay="0"/>
                                  </p:stCondLst>
                                  <p:childTnLst>
                                    <p:set>
                                      <p:cBhvr>
                                        <p:cTn id="40" dur="1" fill="hold">
                                          <p:stCondLst>
                                            <p:cond delay="0"/>
                                          </p:stCondLst>
                                        </p:cTn>
                                        <p:tgtEl>
                                          <p:spTgt spid="33795">
                                            <p:txEl>
                                              <p:pRg st="8" end="8"/>
                                            </p:txEl>
                                          </p:spTgt>
                                        </p:tgtEl>
                                        <p:attrNameLst>
                                          <p:attrName>style.visibility</p:attrName>
                                        </p:attrNameLst>
                                      </p:cBhvr>
                                      <p:to>
                                        <p:strVal val="visible"/>
                                      </p:to>
                                    </p:set>
                                    <p:animEffect transition="in" filter="barn(inHorizontal)">
                                      <p:cBhvr>
                                        <p:cTn id="41" dur="1000"/>
                                        <p:tgtEl>
                                          <p:spTgt spid="33795">
                                            <p:txEl>
                                              <p:pRg st="8" end="8"/>
                                            </p:txEl>
                                          </p:spTgt>
                                        </p:tgtEl>
                                      </p:cBhvr>
                                    </p:animEffect>
                                  </p:childTnLst>
                                </p:cTn>
                              </p:par>
                              <p:par>
                                <p:cTn id="42" presetID="16" presetClass="entr" presetSubtype="26" fill="hold" nodeType="withEffect">
                                  <p:stCondLst>
                                    <p:cond delay="0"/>
                                  </p:stCondLst>
                                  <p:childTnLst>
                                    <p:set>
                                      <p:cBhvr>
                                        <p:cTn id="43" dur="1" fill="hold">
                                          <p:stCondLst>
                                            <p:cond delay="0"/>
                                          </p:stCondLst>
                                        </p:cTn>
                                        <p:tgtEl>
                                          <p:spTgt spid="33795">
                                            <p:txEl>
                                              <p:pRg st="9" end="9"/>
                                            </p:txEl>
                                          </p:spTgt>
                                        </p:tgtEl>
                                        <p:attrNameLst>
                                          <p:attrName>style.visibility</p:attrName>
                                        </p:attrNameLst>
                                      </p:cBhvr>
                                      <p:to>
                                        <p:strVal val="visible"/>
                                      </p:to>
                                    </p:set>
                                    <p:animEffect transition="in" filter="barn(inHorizontal)">
                                      <p:cBhvr>
                                        <p:cTn id="44" dur="1000"/>
                                        <p:tgtEl>
                                          <p:spTgt spid="33795">
                                            <p:txEl>
                                              <p:pRg st="9" end="9"/>
                                            </p:txEl>
                                          </p:spTgt>
                                        </p:tgtEl>
                                      </p:cBhvr>
                                    </p:animEffect>
                                  </p:childTnLst>
                                </p:cTn>
                              </p:par>
                              <p:par>
                                <p:cTn id="45" presetID="16" presetClass="entr" presetSubtype="26" fill="hold" nodeType="withEffect">
                                  <p:stCondLst>
                                    <p:cond delay="0"/>
                                  </p:stCondLst>
                                  <p:childTnLst>
                                    <p:set>
                                      <p:cBhvr>
                                        <p:cTn id="46" dur="1" fill="hold">
                                          <p:stCondLst>
                                            <p:cond delay="0"/>
                                          </p:stCondLst>
                                        </p:cTn>
                                        <p:tgtEl>
                                          <p:spTgt spid="33795">
                                            <p:txEl>
                                              <p:pRg st="10" end="10"/>
                                            </p:txEl>
                                          </p:spTgt>
                                        </p:tgtEl>
                                        <p:attrNameLst>
                                          <p:attrName>style.visibility</p:attrName>
                                        </p:attrNameLst>
                                      </p:cBhvr>
                                      <p:to>
                                        <p:strVal val="visible"/>
                                      </p:to>
                                    </p:set>
                                    <p:animEffect transition="in" filter="barn(inHorizontal)">
                                      <p:cBhvr>
                                        <p:cTn id="47" dur="1000"/>
                                        <p:tgtEl>
                                          <p:spTgt spid="33795">
                                            <p:txEl>
                                              <p:pRg st="10" end="10"/>
                                            </p:txEl>
                                          </p:spTgt>
                                        </p:tgtEl>
                                      </p:cBhvr>
                                    </p:animEffect>
                                  </p:childTnLst>
                                </p:cTn>
                              </p:par>
                              <p:par>
                                <p:cTn id="48" presetID="16" presetClass="entr" presetSubtype="26" fill="hold" nodeType="withEffect">
                                  <p:stCondLst>
                                    <p:cond delay="0"/>
                                  </p:stCondLst>
                                  <p:childTnLst>
                                    <p:set>
                                      <p:cBhvr>
                                        <p:cTn id="49" dur="1" fill="hold">
                                          <p:stCondLst>
                                            <p:cond delay="0"/>
                                          </p:stCondLst>
                                        </p:cTn>
                                        <p:tgtEl>
                                          <p:spTgt spid="33795">
                                            <p:txEl>
                                              <p:pRg st="11" end="11"/>
                                            </p:txEl>
                                          </p:spTgt>
                                        </p:tgtEl>
                                        <p:attrNameLst>
                                          <p:attrName>style.visibility</p:attrName>
                                        </p:attrNameLst>
                                      </p:cBhvr>
                                      <p:to>
                                        <p:strVal val="visible"/>
                                      </p:to>
                                    </p:set>
                                    <p:animEffect transition="in" filter="barn(inHorizontal)">
                                      <p:cBhvr>
                                        <p:cTn id="50" dur="1000"/>
                                        <p:tgtEl>
                                          <p:spTgt spid="3379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76BCF757-8B9A-4AF2-8C04-1944822C48AE}"/>
              </a:ext>
            </a:extLst>
          </p:cNvPr>
          <p:cNvSpPr>
            <a:spLocks noGrp="1"/>
          </p:cNvSpPr>
          <p:nvPr>
            <p:ph type="sldNum" sz="quarter" idx="12"/>
          </p:nvPr>
        </p:nvSpPr>
        <p:spPr/>
        <p:txBody>
          <a:bodyPr/>
          <a:lstStyle/>
          <a:p>
            <a:fld id="{2D56DB62-CF6F-4B63-9088-DAA4E5CD6367}" type="slidenum">
              <a:rPr lang="en-GB" altLang="en-US"/>
              <a:pPr/>
              <a:t>15</a:t>
            </a:fld>
            <a:endParaRPr lang="en-GB" altLang="en-US"/>
          </a:p>
        </p:txBody>
      </p:sp>
      <p:sp>
        <p:nvSpPr>
          <p:cNvPr id="58370" name="Text Box 2">
            <a:extLst>
              <a:ext uri="{FF2B5EF4-FFF2-40B4-BE49-F238E27FC236}">
                <a16:creationId xmlns:a16="http://schemas.microsoft.com/office/drawing/2014/main" id="{B40B0403-A507-C5F8-4F4B-B7B1F3FAB6C7}"/>
              </a:ext>
            </a:extLst>
          </p:cNvPr>
          <p:cNvSpPr txBox="1">
            <a:spLocks noChangeArrowheads="1"/>
          </p:cNvSpPr>
          <p:nvPr/>
        </p:nvSpPr>
        <p:spPr bwMode="auto">
          <a:xfrm>
            <a:off x="684213" y="1052513"/>
            <a:ext cx="792003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en-GB" altLang="en-US" sz="2400">
                <a:cs typeface="Arial" panose="020B0604020202020204" pitchFamily="34" charset="0"/>
              </a:rPr>
              <a:t>This powerpoint was kindly donated to </a:t>
            </a:r>
            <a:r>
              <a:rPr kumimoji="0" lang="en-GB" altLang="en-US" sz="2400">
                <a:cs typeface="Arial" panose="020B0604020202020204" pitchFamily="34" charset="0"/>
                <a:hlinkClick r:id="rId3"/>
              </a:rPr>
              <a:t>www.worldofteaching.com</a:t>
            </a:r>
            <a:endParaRPr kumimoji="0" lang="en-GB" altLang="en-US" sz="2400">
              <a:cs typeface="Arial" panose="020B0604020202020204" pitchFamily="34" charset="0"/>
            </a:endParaRPr>
          </a:p>
          <a:p>
            <a:endParaRPr kumimoji="0" lang="en-GB" altLang="en-US" sz="2400">
              <a:cs typeface="Arial" panose="020B0604020202020204" pitchFamily="34" charset="0"/>
            </a:endParaRPr>
          </a:p>
          <a:p>
            <a:endParaRPr kumimoji="0" lang="en-GB" altLang="en-US" sz="2400">
              <a:cs typeface="Arial" panose="020B0604020202020204" pitchFamily="34" charset="0"/>
            </a:endParaRPr>
          </a:p>
          <a:p>
            <a:endParaRPr kumimoji="0" lang="en-GB" altLang="en-US" sz="2400">
              <a:cs typeface="Arial" panose="020B0604020202020204" pitchFamily="34" charset="0"/>
            </a:endParaRPr>
          </a:p>
          <a:p>
            <a:endParaRPr kumimoji="0" lang="en-GB" altLang="en-US" sz="2400">
              <a:cs typeface="Arial" panose="020B0604020202020204" pitchFamily="34" charset="0"/>
            </a:endParaRPr>
          </a:p>
          <a:p>
            <a:r>
              <a:rPr kumimoji="0" lang="en-GB" altLang="en-US" sz="2400">
                <a:cs typeface="Arial" panose="020B0604020202020204" pitchFamily="34" charset="0"/>
                <a:hlinkClick r:id="rId3"/>
              </a:rPr>
              <a:t>http://www.worldofteaching.com</a:t>
            </a:r>
            <a:r>
              <a:rPr kumimoji="0" lang="en-GB" altLang="en-US" sz="2400">
                <a:cs typeface="Arial" panose="020B0604020202020204" pitchFamily="34" charset="0"/>
              </a:rPr>
              <a:t> is home to over a thousand powerpoints submitted by teachers. This is a completely free site and requires no registration. Please visit and I hope it will help in your teaching.</a:t>
            </a:r>
            <a:endParaRPr kumimoji="0" lang="en-US" altLang="en-US" sz="240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C51CC29-6197-6E41-1F6D-CE682DF8209A}"/>
              </a:ext>
            </a:extLst>
          </p:cNvPr>
          <p:cNvSpPr>
            <a:spLocks noGrp="1"/>
          </p:cNvSpPr>
          <p:nvPr>
            <p:ph type="sldNum" sz="quarter" idx="12"/>
          </p:nvPr>
        </p:nvSpPr>
        <p:spPr/>
        <p:txBody>
          <a:bodyPr/>
          <a:lstStyle/>
          <a:p>
            <a:fld id="{64058A7C-D8EA-4A81-92FE-07AAF9B59BC8}" type="slidenum">
              <a:rPr lang="en-GB" altLang="en-US"/>
              <a:pPr/>
              <a:t>2</a:t>
            </a:fld>
            <a:endParaRPr lang="en-GB" altLang="en-US"/>
          </a:p>
        </p:txBody>
      </p:sp>
      <p:sp>
        <p:nvSpPr>
          <p:cNvPr id="39938" name="Rectangle 2">
            <a:extLst>
              <a:ext uri="{FF2B5EF4-FFF2-40B4-BE49-F238E27FC236}">
                <a16:creationId xmlns:a16="http://schemas.microsoft.com/office/drawing/2014/main" id="{1A589053-947D-D270-47AB-80F2C91D0A73}"/>
              </a:ext>
            </a:extLst>
          </p:cNvPr>
          <p:cNvSpPr>
            <a:spLocks noGrp="1" noChangeArrowheads="1"/>
          </p:cNvSpPr>
          <p:nvPr>
            <p:ph type="title"/>
          </p:nvPr>
        </p:nvSpPr>
        <p:spPr>
          <a:xfrm>
            <a:off x="1370013" y="0"/>
            <a:ext cx="7772400" cy="981075"/>
          </a:xfrm>
        </p:spPr>
        <p:txBody>
          <a:bodyPr/>
          <a:lstStyle/>
          <a:p>
            <a:pPr algn="ctr"/>
            <a:r>
              <a:rPr lang="en-GB" altLang="en-US" sz="3600" b="1">
                <a:solidFill>
                  <a:srgbClr val="000000"/>
                </a:solidFill>
                <a:latin typeface="Arial" panose="020B0604020202020204" pitchFamily="34" charset="0"/>
              </a:rPr>
              <a:t>Suggested texts</a:t>
            </a:r>
          </a:p>
        </p:txBody>
      </p:sp>
      <p:sp>
        <p:nvSpPr>
          <p:cNvPr id="39939" name="Rectangle 3">
            <a:extLst>
              <a:ext uri="{FF2B5EF4-FFF2-40B4-BE49-F238E27FC236}">
                <a16:creationId xmlns:a16="http://schemas.microsoft.com/office/drawing/2014/main" id="{05F474D3-5FBB-1A76-388E-A8068AA5E83B}"/>
              </a:ext>
            </a:extLst>
          </p:cNvPr>
          <p:cNvSpPr>
            <a:spLocks noGrp="1" noChangeArrowheads="1"/>
          </p:cNvSpPr>
          <p:nvPr>
            <p:ph type="body" idx="1"/>
          </p:nvPr>
        </p:nvSpPr>
        <p:spPr>
          <a:xfrm>
            <a:off x="1370013" y="981075"/>
            <a:ext cx="7772400" cy="5876925"/>
          </a:xfrm>
        </p:spPr>
        <p:txBody>
          <a:bodyPr/>
          <a:lstStyle/>
          <a:p>
            <a:r>
              <a:rPr lang="en-GB" altLang="en-US" sz="2800" i="1">
                <a:solidFill>
                  <a:srgbClr val="000000"/>
                </a:solidFill>
              </a:rPr>
              <a:t>Sociology Alive </a:t>
            </a:r>
            <a:r>
              <a:rPr lang="en-GB" altLang="en-US" sz="2800">
                <a:solidFill>
                  <a:srgbClr val="000000"/>
                </a:solidFill>
              </a:rPr>
              <a:t>(2nd edition)</a:t>
            </a:r>
          </a:p>
          <a:p>
            <a:pPr>
              <a:buFontTx/>
              <a:buNone/>
            </a:pPr>
            <a:r>
              <a:rPr lang="en-GB" altLang="en-US" sz="2800">
                <a:solidFill>
                  <a:srgbClr val="000000"/>
                </a:solidFill>
              </a:rPr>
              <a:t>   Stephen Moore</a:t>
            </a:r>
          </a:p>
          <a:p>
            <a:pPr>
              <a:buFontTx/>
              <a:buNone/>
            </a:pPr>
            <a:r>
              <a:rPr lang="en-GB" altLang="en-US" sz="2800">
                <a:solidFill>
                  <a:srgbClr val="000000"/>
                </a:solidFill>
              </a:rPr>
              <a:t>   Stanley Thornes Publishers Ltd</a:t>
            </a:r>
          </a:p>
          <a:p>
            <a:endParaRPr lang="en-GB" altLang="en-US" sz="2800" i="1">
              <a:solidFill>
                <a:srgbClr val="000000"/>
              </a:solidFill>
            </a:endParaRPr>
          </a:p>
          <a:p>
            <a:r>
              <a:rPr lang="en-GB" altLang="en-US" sz="2800" i="1">
                <a:solidFill>
                  <a:srgbClr val="000000"/>
                </a:solidFill>
              </a:rPr>
              <a:t>Sociology a new approach </a:t>
            </a:r>
            <a:r>
              <a:rPr lang="en-GB" altLang="en-US" sz="2800">
                <a:solidFill>
                  <a:srgbClr val="000000"/>
                </a:solidFill>
              </a:rPr>
              <a:t>(3rd edition)</a:t>
            </a:r>
          </a:p>
          <a:p>
            <a:pPr>
              <a:buFontTx/>
              <a:buNone/>
            </a:pPr>
            <a:r>
              <a:rPr lang="en-GB" altLang="en-US" sz="2800">
                <a:solidFill>
                  <a:srgbClr val="000000"/>
                </a:solidFill>
              </a:rPr>
              <a:t>    Haralambos, Smith, O’Gorman, Heald</a:t>
            </a:r>
          </a:p>
          <a:p>
            <a:pPr>
              <a:buFontTx/>
              <a:buNone/>
            </a:pPr>
            <a:r>
              <a:rPr lang="en-GB" altLang="en-US" sz="2800">
                <a:solidFill>
                  <a:srgbClr val="000000"/>
                </a:solidFill>
              </a:rPr>
              <a:t>    Causeway Press</a:t>
            </a:r>
          </a:p>
          <a:p>
            <a:endParaRPr lang="en-GB" altLang="en-US" sz="2800">
              <a:solidFill>
                <a:srgbClr val="000000"/>
              </a:solidFill>
            </a:endParaRPr>
          </a:p>
        </p:txBody>
      </p:sp>
      <p:pic>
        <p:nvPicPr>
          <p:cNvPr id="39940" name="Picture 4">
            <a:extLst>
              <a:ext uri="{FF2B5EF4-FFF2-40B4-BE49-F238E27FC236}">
                <a16:creationId xmlns:a16="http://schemas.microsoft.com/office/drawing/2014/main" id="{27B01765-1CEC-ABE4-AFB4-057FFB6EECE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076700"/>
            <a:ext cx="1976438" cy="2447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fade">
                                      <p:cBhvr>
                                        <p:cTn id="7" dur="385" decel="100000"/>
                                        <p:tgtEl>
                                          <p:spTgt spid="39938"/>
                                        </p:tgtEl>
                                      </p:cBhvr>
                                    </p:animEffect>
                                    <p:animScale>
                                      <p:cBhvr>
                                        <p:cTn id="8" dur="385" decel="100000"/>
                                        <p:tgtEl>
                                          <p:spTgt spid="39938"/>
                                        </p:tgtEl>
                                      </p:cBhvr>
                                      <p:from x="10000" y="10000"/>
                                      <p:to x="200000" y="450000"/>
                                    </p:animScale>
                                    <p:animScale>
                                      <p:cBhvr>
                                        <p:cTn id="9" dur="615" accel="100000" fill="hold">
                                          <p:stCondLst>
                                            <p:cond delay="385"/>
                                          </p:stCondLst>
                                        </p:cTn>
                                        <p:tgtEl>
                                          <p:spTgt spid="39938"/>
                                        </p:tgtEl>
                                      </p:cBhvr>
                                      <p:from x="200000" y="450000"/>
                                      <p:to x="100000" y="100000"/>
                                    </p:animScale>
                                    <p:set>
                                      <p:cBhvr>
                                        <p:cTn id="10" dur="385" fill="hold"/>
                                        <p:tgtEl>
                                          <p:spTgt spid="39938"/>
                                        </p:tgtEl>
                                        <p:attrNameLst>
                                          <p:attrName>ppt_x</p:attrName>
                                        </p:attrNameLst>
                                      </p:cBhvr>
                                      <p:to>
                                        <p:strVal val="(0.5)"/>
                                      </p:to>
                                    </p:set>
                                    <p:anim from="(0.5)" to="(#ppt_x)" calcmode="lin" valueType="num">
                                      <p:cBhvr>
                                        <p:cTn id="11" dur="615" accel="100000" fill="hold">
                                          <p:stCondLst>
                                            <p:cond delay="385"/>
                                          </p:stCondLst>
                                        </p:cTn>
                                        <p:tgtEl>
                                          <p:spTgt spid="39938"/>
                                        </p:tgtEl>
                                        <p:attrNameLst>
                                          <p:attrName>ppt_x</p:attrName>
                                        </p:attrNameLst>
                                      </p:cBhvr>
                                    </p:anim>
                                    <p:set>
                                      <p:cBhvr>
                                        <p:cTn id="12" dur="385" fill="hold"/>
                                        <p:tgtEl>
                                          <p:spTgt spid="39938"/>
                                        </p:tgtEl>
                                        <p:attrNameLst>
                                          <p:attrName>ppt_y</p:attrName>
                                        </p:attrNameLst>
                                      </p:cBhvr>
                                      <p:to>
                                        <p:strVal val="(#ppt_y+0.4)"/>
                                      </p:to>
                                    </p:set>
                                    <p:anim from="(#ppt_y+0.4)" to="(#ppt_y)" calcmode="lin" valueType="num">
                                      <p:cBhvr>
                                        <p:cTn id="13" dur="615" accel="100000" fill="hold">
                                          <p:stCondLst>
                                            <p:cond delay="385"/>
                                          </p:stCondLst>
                                        </p:cTn>
                                        <p:tgtEl>
                                          <p:spTgt spid="39938"/>
                                        </p:tgtEl>
                                        <p:attrNameLst>
                                          <p:attrName>ppt_y</p:attrName>
                                        </p:attrNameLst>
                                      </p:cBhvr>
                                    </p:anim>
                                  </p:childTnLst>
                                </p:cTn>
                              </p:par>
                            </p:childTnLst>
                          </p:cTn>
                        </p:par>
                        <p:par>
                          <p:cTn id="14" fill="hold" nodeType="afterGroup">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9940"/>
                                        </p:tgtEl>
                                        <p:attrNameLst>
                                          <p:attrName>style.visibility</p:attrName>
                                        </p:attrNameLst>
                                      </p:cBhvr>
                                      <p:to>
                                        <p:strVal val="visible"/>
                                      </p:to>
                                    </p:set>
                                    <p:anim calcmode="lin" valueType="num">
                                      <p:cBhvr>
                                        <p:cTn id="17" dur="1000" fill="hold"/>
                                        <p:tgtEl>
                                          <p:spTgt spid="39940"/>
                                        </p:tgtEl>
                                        <p:attrNameLst>
                                          <p:attrName>ppt_w</p:attrName>
                                        </p:attrNameLst>
                                      </p:cBhvr>
                                      <p:tavLst>
                                        <p:tav tm="0">
                                          <p:val>
                                            <p:fltVal val="0"/>
                                          </p:val>
                                        </p:tav>
                                        <p:tav tm="100000">
                                          <p:val>
                                            <p:strVal val="#ppt_w"/>
                                          </p:val>
                                        </p:tav>
                                      </p:tavLst>
                                    </p:anim>
                                    <p:anim calcmode="lin" valueType="num">
                                      <p:cBhvr>
                                        <p:cTn id="18" dur="1000" fill="hold"/>
                                        <p:tgtEl>
                                          <p:spTgt spid="39940"/>
                                        </p:tgtEl>
                                        <p:attrNameLst>
                                          <p:attrName>ppt_h</p:attrName>
                                        </p:attrNameLst>
                                      </p:cBhvr>
                                      <p:tavLst>
                                        <p:tav tm="0">
                                          <p:val>
                                            <p:fltVal val="0"/>
                                          </p:val>
                                        </p:tav>
                                        <p:tav tm="100000">
                                          <p:val>
                                            <p:strVal val="#ppt_h"/>
                                          </p:val>
                                        </p:tav>
                                      </p:tavLst>
                                    </p:anim>
                                  </p:childTnLst>
                                </p:cTn>
                              </p:par>
                            </p:childTnLst>
                          </p:cTn>
                        </p:par>
                        <p:par>
                          <p:cTn id="19" fill="hold" nodeType="afterGroup">
                            <p:stCondLst>
                              <p:cond delay="2000"/>
                            </p:stCondLst>
                            <p:childTnLst>
                              <p:par>
                                <p:cTn id="20" presetID="2" presetClass="entr" presetSubtype="2" fill="hold" nodeType="afterEffect">
                                  <p:stCondLst>
                                    <p:cond delay="0"/>
                                  </p:stCondLst>
                                  <p:childTnLst>
                                    <p:set>
                                      <p:cBhvr>
                                        <p:cTn id="21" dur="1" fill="hold">
                                          <p:stCondLst>
                                            <p:cond delay="0"/>
                                          </p:stCondLst>
                                        </p:cTn>
                                        <p:tgtEl>
                                          <p:spTgt spid="39939">
                                            <p:txEl>
                                              <p:pRg st="0" end="0"/>
                                            </p:txEl>
                                          </p:spTgt>
                                        </p:tgtEl>
                                        <p:attrNameLst>
                                          <p:attrName>style.visibility</p:attrName>
                                        </p:attrNameLst>
                                      </p:cBhvr>
                                      <p:to>
                                        <p:strVal val="visible"/>
                                      </p:to>
                                    </p:set>
                                    <p:anim calcmode="lin" valueType="num">
                                      <p:cBhvr additive="base">
                                        <p:cTn id="22" dur="500" fill="hold"/>
                                        <p:tgtEl>
                                          <p:spTgt spid="39939">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9939">
                                            <p:txEl>
                                              <p:pRg st="0" end="0"/>
                                            </p:txEl>
                                          </p:spTgt>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39939">
                                            <p:txEl>
                                              <p:pRg st="1" end="1"/>
                                            </p:txEl>
                                          </p:spTgt>
                                        </p:tgtEl>
                                        <p:attrNameLst>
                                          <p:attrName>style.visibility</p:attrName>
                                        </p:attrNameLst>
                                      </p:cBhvr>
                                      <p:to>
                                        <p:strVal val="visible"/>
                                      </p:to>
                                    </p:set>
                                    <p:anim calcmode="lin" valueType="num">
                                      <p:cBhvr additive="base">
                                        <p:cTn id="26" dur="500" fill="hold"/>
                                        <p:tgtEl>
                                          <p:spTgt spid="39939">
                                            <p:txEl>
                                              <p:pRg st="1" end="1"/>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39939">
                                            <p:txEl>
                                              <p:pRg st="1" end="1"/>
                                            </p:txEl>
                                          </p:spTgt>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39939">
                                            <p:txEl>
                                              <p:pRg st="2" end="2"/>
                                            </p:txEl>
                                          </p:spTgt>
                                        </p:tgtEl>
                                        <p:attrNameLst>
                                          <p:attrName>style.visibility</p:attrName>
                                        </p:attrNameLst>
                                      </p:cBhvr>
                                      <p:to>
                                        <p:strVal val="visible"/>
                                      </p:to>
                                    </p:set>
                                    <p:anim calcmode="lin" valueType="num">
                                      <p:cBhvr additive="base">
                                        <p:cTn id="30" dur="500" fill="hold"/>
                                        <p:tgtEl>
                                          <p:spTgt spid="39939">
                                            <p:txEl>
                                              <p:pRg st="2" end="2"/>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39939">
                                            <p:txEl>
                                              <p:pRg st="2" end="2"/>
                                            </p:txEl>
                                          </p:spTgt>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2500"/>
                            </p:stCondLst>
                            <p:childTnLst>
                              <p:par>
                                <p:cTn id="33" presetID="2" presetClass="entr" presetSubtype="2" fill="hold" nodeType="afterEffect">
                                  <p:stCondLst>
                                    <p:cond delay="0"/>
                                  </p:stCondLst>
                                  <p:childTnLst>
                                    <p:set>
                                      <p:cBhvr>
                                        <p:cTn id="34" dur="1" fill="hold">
                                          <p:stCondLst>
                                            <p:cond delay="0"/>
                                          </p:stCondLst>
                                        </p:cTn>
                                        <p:tgtEl>
                                          <p:spTgt spid="39939">
                                            <p:txEl>
                                              <p:pRg st="4" end="4"/>
                                            </p:txEl>
                                          </p:spTgt>
                                        </p:tgtEl>
                                        <p:attrNameLst>
                                          <p:attrName>style.visibility</p:attrName>
                                        </p:attrNameLst>
                                      </p:cBhvr>
                                      <p:to>
                                        <p:strVal val="visible"/>
                                      </p:to>
                                    </p:set>
                                    <p:anim calcmode="lin" valueType="num">
                                      <p:cBhvr additive="base">
                                        <p:cTn id="35" dur="500" fill="hold"/>
                                        <p:tgtEl>
                                          <p:spTgt spid="39939">
                                            <p:txEl>
                                              <p:pRg st="4" end="4"/>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9939">
                                            <p:txEl>
                                              <p:pRg st="4" end="4"/>
                                            </p:txEl>
                                          </p:spTgt>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39939">
                                            <p:txEl>
                                              <p:pRg st="5" end="5"/>
                                            </p:txEl>
                                          </p:spTgt>
                                        </p:tgtEl>
                                        <p:attrNameLst>
                                          <p:attrName>style.visibility</p:attrName>
                                        </p:attrNameLst>
                                      </p:cBhvr>
                                      <p:to>
                                        <p:strVal val="visible"/>
                                      </p:to>
                                    </p:set>
                                    <p:anim calcmode="lin" valueType="num">
                                      <p:cBhvr additive="base">
                                        <p:cTn id="39" dur="500" fill="hold"/>
                                        <p:tgtEl>
                                          <p:spTgt spid="39939">
                                            <p:txEl>
                                              <p:pRg st="5" end="5"/>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39939">
                                            <p:txEl>
                                              <p:pRg st="5" end="5"/>
                                            </p:txEl>
                                          </p:spTgt>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39939">
                                            <p:txEl>
                                              <p:pRg st="6" end="6"/>
                                            </p:txEl>
                                          </p:spTgt>
                                        </p:tgtEl>
                                        <p:attrNameLst>
                                          <p:attrName>style.visibility</p:attrName>
                                        </p:attrNameLst>
                                      </p:cBhvr>
                                      <p:to>
                                        <p:strVal val="visible"/>
                                      </p:to>
                                    </p:set>
                                    <p:anim calcmode="lin" valueType="num">
                                      <p:cBhvr additive="base">
                                        <p:cTn id="43" dur="500" fill="hold"/>
                                        <p:tgtEl>
                                          <p:spTgt spid="39939">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993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1DF366AE-DFAA-A745-3093-165ADB6CB78D}"/>
              </a:ext>
            </a:extLst>
          </p:cNvPr>
          <p:cNvSpPr>
            <a:spLocks noGrp="1"/>
          </p:cNvSpPr>
          <p:nvPr>
            <p:ph type="sldNum" sz="quarter" idx="12"/>
          </p:nvPr>
        </p:nvSpPr>
        <p:spPr/>
        <p:txBody>
          <a:bodyPr/>
          <a:lstStyle/>
          <a:p>
            <a:fld id="{211FFEBE-2F77-4E6E-AEE5-51A13B61762F}" type="slidenum">
              <a:rPr lang="en-GB" altLang="en-US"/>
              <a:pPr/>
              <a:t>3</a:t>
            </a:fld>
            <a:endParaRPr lang="en-GB" altLang="en-US"/>
          </a:p>
        </p:txBody>
      </p:sp>
      <p:sp>
        <p:nvSpPr>
          <p:cNvPr id="21511" name="Rectangle 7">
            <a:extLst>
              <a:ext uri="{FF2B5EF4-FFF2-40B4-BE49-F238E27FC236}">
                <a16:creationId xmlns:a16="http://schemas.microsoft.com/office/drawing/2014/main" id="{F83A639E-D1D1-6E73-5884-A0E6C091ED14}"/>
              </a:ext>
            </a:extLst>
          </p:cNvPr>
          <p:cNvSpPr>
            <a:spLocks noGrp="1" noChangeArrowheads="1"/>
          </p:cNvSpPr>
          <p:nvPr>
            <p:ph type="title"/>
          </p:nvPr>
        </p:nvSpPr>
        <p:spPr>
          <a:xfrm>
            <a:off x="1370013" y="0"/>
            <a:ext cx="7772400" cy="1989138"/>
          </a:xfrm>
        </p:spPr>
        <p:txBody>
          <a:bodyPr/>
          <a:lstStyle/>
          <a:p>
            <a:pPr algn="ctr"/>
            <a:r>
              <a:rPr lang="en-GB" altLang="en-US" sz="4000" b="1">
                <a:solidFill>
                  <a:srgbClr val="000000"/>
                </a:solidFill>
                <a:latin typeface="Arial" panose="020B0604020202020204" pitchFamily="34" charset="0"/>
              </a:rPr>
              <a:t>What is distinctive about sociological thinking? </a:t>
            </a:r>
            <a:br>
              <a:rPr lang="en-GB" altLang="en-US" b="1"/>
            </a:br>
            <a:endParaRPr lang="en-GB" altLang="en-US" b="1"/>
          </a:p>
        </p:txBody>
      </p:sp>
      <p:sp>
        <p:nvSpPr>
          <p:cNvPr id="21512" name="Rectangle 8">
            <a:extLst>
              <a:ext uri="{FF2B5EF4-FFF2-40B4-BE49-F238E27FC236}">
                <a16:creationId xmlns:a16="http://schemas.microsoft.com/office/drawing/2014/main" id="{E75083E9-E2AC-0D59-27E0-059BAC535816}"/>
              </a:ext>
            </a:extLst>
          </p:cNvPr>
          <p:cNvSpPr>
            <a:spLocks noGrp="1" noChangeArrowheads="1"/>
          </p:cNvSpPr>
          <p:nvPr>
            <p:ph type="body" idx="1"/>
          </p:nvPr>
        </p:nvSpPr>
        <p:spPr>
          <a:xfrm>
            <a:off x="1370013" y="1268413"/>
            <a:ext cx="7772400" cy="5589587"/>
          </a:xfrm>
        </p:spPr>
        <p:txBody>
          <a:bodyPr/>
          <a:lstStyle/>
          <a:p>
            <a:r>
              <a:rPr lang="en-GB" altLang="en-US" sz="2800">
                <a:solidFill>
                  <a:srgbClr val="000000"/>
                </a:solidFill>
              </a:rPr>
              <a:t>The study of human behaviour </a:t>
            </a:r>
          </a:p>
          <a:p>
            <a:pPr>
              <a:buFontTx/>
              <a:buNone/>
            </a:pPr>
            <a:r>
              <a:rPr lang="en-GB" altLang="en-US" sz="2800">
                <a:solidFill>
                  <a:srgbClr val="000000"/>
                </a:solidFill>
              </a:rPr>
              <a:t>    is not unique to sociology </a:t>
            </a:r>
          </a:p>
          <a:p>
            <a:r>
              <a:rPr lang="en-GB" altLang="en-US" sz="2800">
                <a:solidFill>
                  <a:srgbClr val="000000"/>
                </a:solidFill>
              </a:rPr>
              <a:t>What makes sociology </a:t>
            </a:r>
          </a:p>
          <a:p>
            <a:pPr>
              <a:buFontTx/>
              <a:buNone/>
            </a:pPr>
            <a:r>
              <a:rPr lang="en-GB" altLang="en-US" sz="2800">
                <a:solidFill>
                  <a:srgbClr val="000000"/>
                </a:solidFill>
              </a:rPr>
              <a:t>   distinctive is not what is studied </a:t>
            </a:r>
          </a:p>
          <a:p>
            <a:pPr>
              <a:buFontTx/>
              <a:buNone/>
            </a:pPr>
            <a:r>
              <a:rPr lang="en-GB" altLang="en-US" sz="2800">
                <a:solidFill>
                  <a:srgbClr val="000000"/>
                </a:solidFill>
              </a:rPr>
              <a:t>   but how it is studied </a:t>
            </a:r>
          </a:p>
          <a:p>
            <a:r>
              <a:rPr lang="en-GB" altLang="en-US" sz="2800">
                <a:solidFill>
                  <a:srgbClr val="000000"/>
                </a:solidFill>
              </a:rPr>
              <a:t>Most of us will be familiar with </a:t>
            </a:r>
          </a:p>
          <a:p>
            <a:pPr>
              <a:buFontTx/>
              <a:buNone/>
            </a:pPr>
            <a:r>
              <a:rPr lang="en-GB" altLang="en-US" sz="2800">
                <a:solidFill>
                  <a:srgbClr val="000000"/>
                </a:solidFill>
              </a:rPr>
              <a:t>   ‘common sense’ answers to </a:t>
            </a:r>
          </a:p>
          <a:p>
            <a:pPr>
              <a:buFontTx/>
              <a:buNone/>
            </a:pPr>
            <a:r>
              <a:rPr lang="en-GB" altLang="en-US" sz="2800">
                <a:solidFill>
                  <a:srgbClr val="000000"/>
                </a:solidFill>
              </a:rPr>
              <a:t>   social questions and may rely on a number of non-sociological ways of thinking</a:t>
            </a:r>
            <a:r>
              <a:rPr lang="en-GB" altLang="en-US"/>
              <a:t> </a:t>
            </a:r>
          </a:p>
        </p:txBody>
      </p:sp>
      <p:pic>
        <p:nvPicPr>
          <p:cNvPr id="21513" name="Picture 9">
            <a:extLst>
              <a:ext uri="{FF2B5EF4-FFF2-40B4-BE49-F238E27FC236}">
                <a16:creationId xmlns:a16="http://schemas.microsoft.com/office/drawing/2014/main" id="{35F872B2-68D9-EB40-5AE5-50A2888BD7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1196975"/>
            <a:ext cx="1797050" cy="1733550"/>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a:extLst>
              <a:ext uri="{FF2B5EF4-FFF2-40B4-BE49-F238E27FC236}">
                <a16:creationId xmlns:a16="http://schemas.microsoft.com/office/drawing/2014/main" id="{CCD9EA1A-809C-0D07-11A0-5199891A38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850" y="2997200"/>
            <a:ext cx="1654175" cy="1841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21511"/>
                                        </p:tgtEl>
                                        <p:attrNameLst>
                                          <p:attrName>style.visibility</p:attrName>
                                        </p:attrNameLst>
                                      </p:cBhvr>
                                      <p:to>
                                        <p:strVal val="visible"/>
                                      </p:to>
                                    </p:set>
                                    <p:animEffect transition="in" filter="fade">
                                      <p:cBhvr>
                                        <p:cTn id="7" dur="385" decel="100000"/>
                                        <p:tgtEl>
                                          <p:spTgt spid="21511"/>
                                        </p:tgtEl>
                                      </p:cBhvr>
                                    </p:animEffect>
                                    <p:animScale>
                                      <p:cBhvr>
                                        <p:cTn id="8" dur="385" decel="100000"/>
                                        <p:tgtEl>
                                          <p:spTgt spid="21511"/>
                                        </p:tgtEl>
                                      </p:cBhvr>
                                      <p:from x="10000" y="10000"/>
                                      <p:to x="200000" y="450000"/>
                                    </p:animScale>
                                    <p:animScale>
                                      <p:cBhvr>
                                        <p:cTn id="9" dur="615" accel="100000" fill="hold">
                                          <p:stCondLst>
                                            <p:cond delay="385"/>
                                          </p:stCondLst>
                                        </p:cTn>
                                        <p:tgtEl>
                                          <p:spTgt spid="21511"/>
                                        </p:tgtEl>
                                      </p:cBhvr>
                                      <p:from x="200000" y="450000"/>
                                      <p:to x="100000" y="100000"/>
                                    </p:animScale>
                                    <p:set>
                                      <p:cBhvr>
                                        <p:cTn id="10" dur="385" fill="hold"/>
                                        <p:tgtEl>
                                          <p:spTgt spid="21511"/>
                                        </p:tgtEl>
                                        <p:attrNameLst>
                                          <p:attrName>ppt_x</p:attrName>
                                        </p:attrNameLst>
                                      </p:cBhvr>
                                      <p:to>
                                        <p:strVal val="(0.5)"/>
                                      </p:to>
                                    </p:set>
                                    <p:anim from="(0.5)" to="(#ppt_x)" calcmode="lin" valueType="num">
                                      <p:cBhvr>
                                        <p:cTn id="11" dur="615" accel="100000" fill="hold">
                                          <p:stCondLst>
                                            <p:cond delay="385"/>
                                          </p:stCondLst>
                                        </p:cTn>
                                        <p:tgtEl>
                                          <p:spTgt spid="21511"/>
                                        </p:tgtEl>
                                        <p:attrNameLst>
                                          <p:attrName>ppt_x</p:attrName>
                                        </p:attrNameLst>
                                      </p:cBhvr>
                                    </p:anim>
                                    <p:set>
                                      <p:cBhvr>
                                        <p:cTn id="12" dur="385" fill="hold"/>
                                        <p:tgtEl>
                                          <p:spTgt spid="21511"/>
                                        </p:tgtEl>
                                        <p:attrNameLst>
                                          <p:attrName>ppt_y</p:attrName>
                                        </p:attrNameLst>
                                      </p:cBhvr>
                                      <p:to>
                                        <p:strVal val="(#ppt_y+0.4)"/>
                                      </p:to>
                                    </p:set>
                                    <p:anim from="(#ppt_y+0.4)" to="(#ppt_y)" calcmode="lin" valueType="num">
                                      <p:cBhvr>
                                        <p:cTn id="13" dur="615" accel="100000" fill="hold">
                                          <p:stCondLst>
                                            <p:cond delay="385"/>
                                          </p:stCondLst>
                                        </p:cTn>
                                        <p:tgtEl>
                                          <p:spTgt spid="21511"/>
                                        </p:tgtEl>
                                        <p:attrNameLst>
                                          <p:attrName>ppt_y</p:attrName>
                                        </p:attrNameLst>
                                      </p:cBhvr>
                                    </p:anim>
                                  </p:childTnLst>
                                </p:cTn>
                              </p:par>
                            </p:childTnLst>
                          </p:cTn>
                        </p:par>
                        <p:par>
                          <p:cTn id="14" fill="hold" nodeType="afterGroup">
                            <p:stCondLst>
                              <p:cond delay="1000"/>
                            </p:stCondLst>
                            <p:childTnLst>
                              <p:par>
                                <p:cTn id="15" presetID="2" presetClass="entr" presetSubtype="2" fill="hold" nodeType="afterEffect">
                                  <p:stCondLst>
                                    <p:cond delay="0"/>
                                  </p:stCondLst>
                                  <p:childTnLst>
                                    <p:set>
                                      <p:cBhvr>
                                        <p:cTn id="16" dur="1" fill="hold">
                                          <p:stCondLst>
                                            <p:cond delay="0"/>
                                          </p:stCondLst>
                                        </p:cTn>
                                        <p:tgtEl>
                                          <p:spTgt spid="21512">
                                            <p:txEl>
                                              <p:pRg st="0" end="0"/>
                                            </p:txEl>
                                          </p:spTgt>
                                        </p:tgtEl>
                                        <p:attrNameLst>
                                          <p:attrName>style.visibility</p:attrName>
                                        </p:attrNameLst>
                                      </p:cBhvr>
                                      <p:to>
                                        <p:strVal val="visible"/>
                                      </p:to>
                                    </p:set>
                                    <p:anim calcmode="lin" valueType="num">
                                      <p:cBhvr additive="base">
                                        <p:cTn id="17" dur="500" fill="hold"/>
                                        <p:tgtEl>
                                          <p:spTgt spid="21512">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1512">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21512">
                                            <p:txEl>
                                              <p:pRg st="1" end="1"/>
                                            </p:txEl>
                                          </p:spTgt>
                                        </p:tgtEl>
                                        <p:attrNameLst>
                                          <p:attrName>style.visibility</p:attrName>
                                        </p:attrNameLst>
                                      </p:cBhvr>
                                      <p:to>
                                        <p:strVal val="visible"/>
                                      </p:to>
                                    </p:set>
                                    <p:anim calcmode="lin" valueType="num">
                                      <p:cBhvr additive="base">
                                        <p:cTn id="21" dur="500" fill="hold"/>
                                        <p:tgtEl>
                                          <p:spTgt spid="21512">
                                            <p:txEl>
                                              <p:pRg st="1" end="1"/>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15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nodeType="clickEffect">
                                  <p:stCondLst>
                                    <p:cond delay="0"/>
                                  </p:stCondLst>
                                  <p:childTnLst>
                                    <p:set>
                                      <p:cBhvr>
                                        <p:cTn id="26" dur="1" fill="hold">
                                          <p:stCondLst>
                                            <p:cond delay="0"/>
                                          </p:stCondLst>
                                        </p:cTn>
                                        <p:tgtEl>
                                          <p:spTgt spid="21512">
                                            <p:txEl>
                                              <p:pRg st="2" end="2"/>
                                            </p:txEl>
                                          </p:spTgt>
                                        </p:tgtEl>
                                        <p:attrNameLst>
                                          <p:attrName>style.visibility</p:attrName>
                                        </p:attrNameLst>
                                      </p:cBhvr>
                                      <p:to>
                                        <p:strVal val="visible"/>
                                      </p:to>
                                    </p:set>
                                    <p:anim calcmode="lin" valueType="num">
                                      <p:cBhvr additive="base">
                                        <p:cTn id="27" dur="500" fill="hold"/>
                                        <p:tgtEl>
                                          <p:spTgt spid="21512">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1512">
                                            <p:txEl>
                                              <p:pRg st="2" end="2"/>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21512">
                                            <p:txEl>
                                              <p:pRg st="3" end="3"/>
                                            </p:txEl>
                                          </p:spTgt>
                                        </p:tgtEl>
                                        <p:attrNameLst>
                                          <p:attrName>style.visibility</p:attrName>
                                        </p:attrNameLst>
                                      </p:cBhvr>
                                      <p:to>
                                        <p:strVal val="visible"/>
                                      </p:to>
                                    </p:set>
                                    <p:anim calcmode="lin" valueType="num">
                                      <p:cBhvr additive="base">
                                        <p:cTn id="31" dur="500" fill="hold"/>
                                        <p:tgtEl>
                                          <p:spTgt spid="21512">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1512">
                                            <p:txEl>
                                              <p:pRg st="3" end="3"/>
                                            </p:txEl>
                                          </p:spTgt>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21512">
                                            <p:txEl>
                                              <p:pRg st="4" end="4"/>
                                            </p:txEl>
                                          </p:spTgt>
                                        </p:tgtEl>
                                        <p:attrNameLst>
                                          <p:attrName>style.visibility</p:attrName>
                                        </p:attrNameLst>
                                      </p:cBhvr>
                                      <p:to>
                                        <p:strVal val="visible"/>
                                      </p:to>
                                    </p:set>
                                    <p:anim calcmode="lin" valueType="num">
                                      <p:cBhvr additive="base">
                                        <p:cTn id="35" dur="500" fill="hold"/>
                                        <p:tgtEl>
                                          <p:spTgt spid="21512">
                                            <p:txEl>
                                              <p:pRg st="4" end="4"/>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1512">
                                            <p:txEl>
                                              <p:pRg st="4" end="4"/>
                                            </p:txEl>
                                          </p:spTgt>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500"/>
                            </p:stCondLst>
                            <p:childTnLst>
                              <p:par>
                                <p:cTn id="38" presetID="49" presetClass="entr" presetSubtype="0" decel="100000" fill="hold" nodeType="afterEffect">
                                  <p:stCondLst>
                                    <p:cond delay="0"/>
                                  </p:stCondLst>
                                  <p:childTnLst>
                                    <p:set>
                                      <p:cBhvr>
                                        <p:cTn id="39" dur="1" fill="hold">
                                          <p:stCondLst>
                                            <p:cond delay="0"/>
                                          </p:stCondLst>
                                        </p:cTn>
                                        <p:tgtEl>
                                          <p:spTgt spid="21513"/>
                                        </p:tgtEl>
                                        <p:attrNameLst>
                                          <p:attrName>style.visibility</p:attrName>
                                        </p:attrNameLst>
                                      </p:cBhvr>
                                      <p:to>
                                        <p:strVal val="visible"/>
                                      </p:to>
                                    </p:set>
                                    <p:anim calcmode="lin" valueType="num">
                                      <p:cBhvr>
                                        <p:cTn id="40" dur="1000" fill="hold"/>
                                        <p:tgtEl>
                                          <p:spTgt spid="21513"/>
                                        </p:tgtEl>
                                        <p:attrNameLst>
                                          <p:attrName>ppt_w</p:attrName>
                                        </p:attrNameLst>
                                      </p:cBhvr>
                                      <p:tavLst>
                                        <p:tav tm="0">
                                          <p:val>
                                            <p:fltVal val="0"/>
                                          </p:val>
                                        </p:tav>
                                        <p:tav tm="100000">
                                          <p:val>
                                            <p:strVal val="#ppt_w"/>
                                          </p:val>
                                        </p:tav>
                                      </p:tavLst>
                                    </p:anim>
                                    <p:anim calcmode="lin" valueType="num">
                                      <p:cBhvr>
                                        <p:cTn id="41" dur="1000" fill="hold"/>
                                        <p:tgtEl>
                                          <p:spTgt spid="21513"/>
                                        </p:tgtEl>
                                        <p:attrNameLst>
                                          <p:attrName>ppt_h</p:attrName>
                                        </p:attrNameLst>
                                      </p:cBhvr>
                                      <p:tavLst>
                                        <p:tav tm="0">
                                          <p:val>
                                            <p:fltVal val="0"/>
                                          </p:val>
                                        </p:tav>
                                        <p:tav tm="100000">
                                          <p:val>
                                            <p:strVal val="#ppt_h"/>
                                          </p:val>
                                        </p:tav>
                                      </p:tavLst>
                                    </p:anim>
                                    <p:anim calcmode="lin" valueType="num">
                                      <p:cBhvr>
                                        <p:cTn id="42" dur="1000" fill="hold"/>
                                        <p:tgtEl>
                                          <p:spTgt spid="21513"/>
                                        </p:tgtEl>
                                        <p:attrNameLst>
                                          <p:attrName>style.rotation</p:attrName>
                                        </p:attrNameLst>
                                      </p:cBhvr>
                                      <p:tavLst>
                                        <p:tav tm="0">
                                          <p:val>
                                            <p:fltVal val="360"/>
                                          </p:val>
                                        </p:tav>
                                        <p:tav tm="100000">
                                          <p:val>
                                            <p:fltVal val="0"/>
                                          </p:val>
                                        </p:tav>
                                      </p:tavLst>
                                    </p:anim>
                                    <p:animEffect transition="in" filter="fade">
                                      <p:cBhvr>
                                        <p:cTn id="43" dur="1000"/>
                                        <p:tgtEl>
                                          <p:spTgt spid="2151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2" fill="hold" nodeType="clickEffect">
                                  <p:stCondLst>
                                    <p:cond delay="0"/>
                                  </p:stCondLst>
                                  <p:childTnLst>
                                    <p:set>
                                      <p:cBhvr>
                                        <p:cTn id="47" dur="1" fill="hold">
                                          <p:stCondLst>
                                            <p:cond delay="0"/>
                                          </p:stCondLst>
                                        </p:cTn>
                                        <p:tgtEl>
                                          <p:spTgt spid="21512">
                                            <p:txEl>
                                              <p:pRg st="5" end="5"/>
                                            </p:txEl>
                                          </p:spTgt>
                                        </p:tgtEl>
                                        <p:attrNameLst>
                                          <p:attrName>style.visibility</p:attrName>
                                        </p:attrNameLst>
                                      </p:cBhvr>
                                      <p:to>
                                        <p:strVal val="visible"/>
                                      </p:to>
                                    </p:set>
                                    <p:anim calcmode="lin" valueType="num">
                                      <p:cBhvr additive="base">
                                        <p:cTn id="48" dur="500" fill="hold"/>
                                        <p:tgtEl>
                                          <p:spTgt spid="21512">
                                            <p:txEl>
                                              <p:pRg st="5" end="5"/>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21512">
                                            <p:txEl>
                                              <p:pRg st="5" end="5"/>
                                            </p:txEl>
                                          </p:spTgt>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0"/>
                                  </p:stCondLst>
                                  <p:childTnLst>
                                    <p:set>
                                      <p:cBhvr>
                                        <p:cTn id="51" dur="1" fill="hold">
                                          <p:stCondLst>
                                            <p:cond delay="0"/>
                                          </p:stCondLst>
                                        </p:cTn>
                                        <p:tgtEl>
                                          <p:spTgt spid="21512">
                                            <p:txEl>
                                              <p:pRg st="6" end="6"/>
                                            </p:txEl>
                                          </p:spTgt>
                                        </p:tgtEl>
                                        <p:attrNameLst>
                                          <p:attrName>style.visibility</p:attrName>
                                        </p:attrNameLst>
                                      </p:cBhvr>
                                      <p:to>
                                        <p:strVal val="visible"/>
                                      </p:to>
                                    </p:set>
                                    <p:anim calcmode="lin" valueType="num">
                                      <p:cBhvr additive="base">
                                        <p:cTn id="52" dur="500" fill="hold"/>
                                        <p:tgtEl>
                                          <p:spTgt spid="21512">
                                            <p:txEl>
                                              <p:pRg st="6" end="6"/>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21512">
                                            <p:txEl>
                                              <p:pRg st="6" end="6"/>
                                            </p:txEl>
                                          </p:spTgt>
                                        </p:tgtEl>
                                        <p:attrNameLst>
                                          <p:attrName>ppt_y</p:attrName>
                                        </p:attrNameLst>
                                      </p:cBhvr>
                                      <p:tavLst>
                                        <p:tav tm="0">
                                          <p:val>
                                            <p:strVal val="#ppt_y"/>
                                          </p:val>
                                        </p:tav>
                                        <p:tav tm="100000">
                                          <p:val>
                                            <p:strVal val="#ppt_y"/>
                                          </p:val>
                                        </p:tav>
                                      </p:tavLst>
                                    </p:anim>
                                  </p:childTnLst>
                                </p:cTn>
                              </p:par>
                              <p:par>
                                <p:cTn id="54" presetID="2" presetClass="entr" presetSubtype="2" fill="hold" nodeType="withEffect">
                                  <p:stCondLst>
                                    <p:cond delay="0"/>
                                  </p:stCondLst>
                                  <p:childTnLst>
                                    <p:set>
                                      <p:cBhvr>
                                        <p:cTn id="55" dur="1" fill="hold">
                                          <p:stCondLst>
                                            <p:cond delay="0"/>
                                          </p:stCondLst>
                                        </p:cTn>
                                        <p:tgtEl>
                                          <p:spTgt spid="21512">
                                            <p:txEl>
                                              <p:pRg st="7" end="7"/>
                                            </p:txEl>
                                          </p:spTgt>
                                        </p:tgtEl>
                                        <p:attrNameLst>
                                          <p:attrName>style.visibility</p:attrName>
                                        </p:attrNameLst>
                                      </p:cBhvr>
                                      <p:to>
                                        <p:strVal val="visible"/>
                                      </p:to>
                                    </p:set>
                                    <p:anim calcmode="lin" valueType="num">
                                      <p:cBhvr additive="base">
                                        <p:cTn id="56" dur="500" fill="hold"/>
                                        <p:tgtEl>
                                          <p:spTgt spid="21512">
                                            <p:txEl>
                                              <p:pRg st="7" end="7"/>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21512">
                                            <p:txEl>
                                              <p:pRg st="7" end="7"/>
                                            </p:txEl>
                                          </p:spTgt>
                                        </p:tgtEl>
                                        <p:attrNameLst>
                                          <p:attrName>ppt_y</p:attrName>
                                        </p:attrNameLst>
                                      </p:cBhvr>
                                      <p:tavLst>
                                        <p:tav tm="0">
                                          <p:val>
                                            <p:strVal val="#ppt_y"/>
                                          </p:val>
                                        </p:tav>
                                        <p:tav tm="100000">
                                          <p:val>
                                            <p:strVal val="#ppt_y"/>
                                          </p:val>
                                        </p:tav>
                                      </p:tavLst>
                                    </p:anim>
                                  </p:childTnLst>
                                </p:cTn>
                              </p:par>
                            </p:childTnLst>
                          </p:cTn>
                        </p:par>
                        <p:par>
                          <p:cTn id="58" fill="hold" nodeType="afterGroup">
                            <p:stCondLst>
                              <p:cond delay="500"/>
                            </p:stCondLst>
                            <p:childTnLst>
                              <p:par>
                                <p:cTn id="59" presetID="23" presetClass="entr" presetSubtype="16" fill="hold" nodeType="afterEffect">
                                  <p:stCondLst>
                                    <p:cond delay="0"/>
                                  </p:stCondLst>
                                  <p:childTnLst>
                                    <p:set>
                                      <p:cBhvr>
                                        <p:cTn id="60" dur="1" fill="hold">
                                          <p:stCondLst>
                                            <p:cond delay="0"/>
                                          </p:stCondLst>
                                        </p:cTn>
                                        <p:tgtEl>
                                          <p:spTgt spid="21514"/>
                                        </p:tgtEl>
                                        <p:attrNameLst>
                                          <p:attrName>style.visibility</p:attrName>
                                        </p:attrNameLst>
                                      </p:cBhvr>
                                      <p:to>
                                        <p:strVal val="visible"/>
                                      </p:to>
                                    </p:set>
                                    <p:anim calcmode="lin" valueType="num">
                                      <p:cBhvr>
                                        <p:cTn id="61" dur="1000" fill="hold"/>
                                        <p:tgtEl>
                                          <p:spTgt spid="21514"/>
                                        </p:tgtEl>
                                        <p:attrNameLst>
                                          <p:attrName>ppt_w</p:attrName>
                                        </p:attrNameLst>
                                      </p:cBhvr>
                                      <p:tavLst>
                                        <p:tav tm="0">
                                          <p:val>
                                            <p:fltVal val="0"/>
                                          </p:val>
                                        </p:tav>
                                        <p:tav tm="100000">
                                          <p:val>
                                            <p:strVal val="#ppt_w"/>
                                          </p:val>
                                        </p:tav>
                                      </p:tavLst>
                                    </p:anim>
                                    <p:anim calcmode="lin" valueType="num">
                                      <p:cBhvr>
                                        <p:cTn id="62" dur="1000" fill="hold"/>
                                        <p:tgtEl>
                                          <p:spTgt spid="215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7436F55E-5E48-345D-349D-88E0EDDE3F00}"/>
              </a:ext>
            </a:extLst>
          </p:cNvPr>
          <p:cNvSpPr>
            <a:spLocks noGrp="1"/>
          </p:cNvSpPr>
          <p:nvPr>
            <p:ph type="sldNum" sz="quarter" idx="12"/>
          </p:nvPr>
        </p:nvSpPr>
        <p:spPr/>
        <p:txBody>
          <a:bodyPr/>
          <a:lstStyle/>
          <a:p>
            <a:fld id="{CBB43E8C-010A-406E-9EDB-4B7F47F834E2}" type="slidenum">
              <a:rPr lang="en-GB" altLang="en-US"/>
              <a:pPr/>
              <a:t>4</a:t>
            </a:fld>
            <a:endParaRPr lang="en-GB" altLang="en-US"/>
          </a:p>
        </p:txBody>
      </p:sp>
      <p:sp>
        <p:nvSpPr>
          <p:cNvPr id="46082" name="Rectangle 2">
            <a:extLst>
              <a:ext uri="{FF2B5EF4-FFF2-40B4-BE49-F238E27FC236}">
                <a16:creationId xmlns:a16="http://schemas.microsoft.com/office/drawing/2014/main" id="{DD26BA9E-229B-F26B-6201-15FB0A9C2DE5}"/>
              </a:ext>
            </a:extLst>
          </p:cNvPr>
          <p:cNvSpPr>
            <a:spLocks noGrp="1" noChangeArrowheads="1"/>
          </p:cNvSpPr>
          <p:nvPr>
            <p:ph type="title"/>
          </p:nvPr>
        </p:nvSpPr>
        <p:spPr>
          <a:xfrm>
            <a:off x="1371600" y="0"/>
            <a:ext cx="7772400" cy="1143000"/>
          </a:xfrm>
        </p:spPr>
        <p:txBody>
          <a:bodyPr/>
          <a:lstStyle/>
          <a:p>
            <a:r>
              <a:rPr lang="en-GB" altLang="en-US"/>
              <a:t>‘Common Sense' Explanations</a:t>
            </a:r>
          </a:p>
        </p:txBody>
      </p:sp>
      <p:sp>
        <p:nvSpPr>
          <p:cNvPr id="46083" name="Rectangle 3">
            <a:extLst>
              <a:ext uri="{FF2B5EF4-FFF2-40B4-BE49-F238E27FC236}">
                <a16:creationId xmlns:a16="http://schemas.microsoft.com/office/drawing/2014/main" id="{1E8E779F-8F51-5B45-955B-4FA6D744927A}"/>
              </a:ext>
            </a:extLst>
          </p:cNvPr>
          <p:cNvSpPr>
            <a:spLocks noGrp="1" noChangeArrowheads="1"/>
          </p:cNvSpPr>
          <p:nvPr>
            <p:ph type="body" idx="1"/>
          </p:nvPr>
        </p:nvSpPr>
        <p:spPr>
          <a:xfrm>
            <a:off x="1371600" y="1196975"/>
            <a:ext cx="7772400" cy="4114800"/>
          </a:xfrm>
        </p:spPr>
        <p:txBody>
          <a:bodyPr/>
          <a:lstStyle/>
          <a:p>
            <a:r>
              <a:rPr lang="en-GB" altLang="en-US" sz="2000"/>
              <a:t>‘Common sense is not something rigid and stationary. It creates the folklore of the future…of popular knowledge in a given time and place.’    Antonio Gramsci</a:t>
            </a:r>
          </a:p>
          <a:p>
            <a:r>
              <a:rPr lang="en-GB" altLang="en-US" sz="2000"/>
              <a:t>Or, as Gary Young (2008) puts it, ‘Common sense represents the received wisdom of years and the widespread opinion of the day. It may be rooted in fact, fiction, rumour or reality. On one level it doesn’t matter. So long as it is commonly held, then, in essence, common sense becomes a fact of life.’</a:t>
            </a:r>
          </a:p>
        </p:txBody>
      </p:sp>
      <p:pic>
        <p:nvPicPr>
          <p:cNvPr id="46085" name="Picture 5">
            <a:extLst>
              <a:ext uri="{FF2B5EF4-FFF2-40B4-BE49-F238E27FC236}">
                <a16:creationId xmlns:a16="http://schemas.microsoft.com/office/drawing/2014/main" id="{09A72517-322C-9A0C-7AFE-7A98434360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3933825"/>
            <a:ext cx="2036762" cy="2749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BC27A929-0B83-CC6B-1B06-386C1F109FD9}"/>
              </a:ext>
            </a:extLst>
          </p:cNvPr>
          <p:cNvSpPr>
            <a:spLocks noGrp="1"/>
          </p:cNvSpPr>
          <p:nvPr>
            <p:ph type="sldNum" sz="quarter" idx="12"/>
          </p:nvPr>
        </p:nvSpPr>
        <p:spPr/>
        <p:txBody>
          <a:bodyPr/>
          <a:lstStyle/>
          <a:p>
            <a:fld id="{6D7707DF-339B-4883-A947-2ACD0006B8EC}" type="slidenum">
              <a:rPr lang="en-GB" altLang="en-US"/>
              <a:pPr/>
              <a:t>5</a:t>
            </a:fld>
            <a:endParaRPr lang="en-GB" altLang="en-US"/>
          </a:p>
        </p:txBody>
      </p:sp>
      <p:sp>
        <p:nvSpPr>
          <p:cNvPr id="24578" name="Rectangle 2">
            <a:extLst>
              <a:ext uri="{FF2B5EF4-FFF2-40B4-BE49-F238E27FC236}">
                <a16:creationId xmlns:a16="http://schemas.microsoft.com/office/drawing/2014/main" id="{39E2B304-167A-5B00-D18A-5EF46C765E38}"/>
              </a:ext>
            </a:extLst>
          </p:cNvPr>
          <p:cNvSpPr>
            <a:spLocks noGrp="1" noChangeArrowheads="1"/>
          </p:cNvSpPr>
          <p:nvPr>
            <p:ph type="title"/>
          </p:nvPr>
        </p:nvSpPr>
        <p:spPr>
          <a:xfrm>
            <a:off x="1370013" y="692150"/>
            <a:ext cx="7772400" cy="698500"/>
          </a:xfrm>
        </p:spPr>
        <p:txBody>
          <a:bodyPr/>
          <a:lstStyle/>
          <a:p>
            <a:pPr algn="ctr"/>
            <a:r>
              <a:rPr lang="en-GB" altLang="en-US" sz="3600" b="1">
                <a:solidFill>
                  <a:srgbClr val="000000"/>
                </a:solidFill>
                <a:latin typeface="Arial" panose="020B0604020202020204" pitchFamily="34" charset="0"/>
              </a:rPr>
              <a:t>Examples of typical ways of thinking</a:t>
            </a:r>
          </a:p>
        </p:txBody>
      </p:sp>
      <p:sp>
        <p:nvSpPr>
          <p:cNvPr id="24579" name="Rectangle 3">
            <a:extLst>
              <a:ext uri="{FF2B5EF4-FFF2-40B4-BE49-F238E27FC236}">
                <a16:creationId xmlns:a16="http://schemas.microsoft.com/office/drawing/2014/main" id="{E91351A6-281C-EC6B-30E8-E4C57B09137E}"/>
              </a:ext>
            </a:extLst>
          </p:cNvPr>
          <p:cNvSpPr>
            <a:spLocks noGrp="1" noChangeArrowheads="1"/>
          </p:cNvSpPr>
          <p:nvPr>
            <p:ph type="body" idx="1"/>
          </p:nvPr>
        </p:nvSpPr>
        <p:spPr>
          <a:xfrm>
            <a:off x="1370013" y="1412875"/>
            <a:ext cx="7772400" cy="5445125"/>
          </a:xfrm>
        </p:spPr>
        <p:txBody>
          <a:bodyPr/>
          <a:lstStyle/>
          <a:p>
            <a:r>
              <a:rPr lang="en-GB" altLang="en-US" sz="2800">
                <a:solidFill>
                  <a:srgbClr val="000000"/>
                </a:solidFill>
              </a:rPr>
              <a:t>Biological arguments </a:t>
            </a:r>
          </a:p>
          <a:p>
            <a:pPr>
              <a:buFontTx/>
              <a:buNone/>
            </a:pPr>
            <a:r>
              <a:rPr lang="en-GB" altLang="en-US" sz="2800">
                <a:solidFill>
                  <a:srgbClr val="000000"/>
                </a:solidFill>
              </a:rPr>
              <a:t>   – gender </a:t>
            </a:r>
          </a:p>
          <a:p>
            <a:endParaRPr lang="en-GB" altLang="en-US" sz="2800">
              <a:solidFill>
                <a:srgbClr val="000000"/>
              </a:solidFill>
            </a:endParaRPr>
          </a:p>
          <a:p>
            <a:endParaRPr lang="en-GB" altLang="en-US" sz="2800">
              <a:solidFill>
                <a:srgbClr val="000000"/>
              </a:solidFill>
            </a:endParaRPr>
          </a:p>
          <a:p>
            <a:r>
              <a:rPr lang="en-GB" altLang="en-US" sz="2800">
                <a:solidFill>
                  <a:srgbClr val="000000"/>
                </a:solidFill>
              </a:rPr>
              <a:t>Psychological arguments </a:t>
            </a:r>
          </a:p>
          <a:p>
            <a:pPr>
              <a:buFontTx/>
              <a:buNone/>
            </a:pPr>
            <a:r>
              <a:rPr lang="en-GB" altLang="en-US" sz="2800">
                <a:solidFill>
                  <a:srgbClr val="000000"/>
                </a:solidFill>
              </a:rPr>
              <a:t>   – suicide </a:t>
            </a:r>
          </a:p>
          <a:p>
            <a:pPr>
              <a:buFontTx/>
              <a:buNone/>
            </a:pPr>
            <a:endParaRPr lang="en-GB" altLang="en-US" sz="2800">
              <a:solidFill>
                <a:srgbClr val="000000"/>
              </a:solidFill>
            </a:endParaRPr>
          </a:p>
          <a:p>
            <a:pPr>
              <a:buFontTx/>
              <a:buNone/>
            </a:pPr>
            <a:endParaRPr lang="en-GB" altLang="en-US" sz="2800">
              <a:solidFill>
                <a:srgbClr val="000000"/>
              </a:solidFill>
            </a:endParaRPr>
          </a:p>
          <a:p>
            <a:r>
              <a:rPr lang="en-GB" altLang="en-US" sz="2800">
                <a:solidFill>
                  <a:srgbClr val="000000"/>
                </a:solidFill>
              </a:rPr>
              <a:t>Moralistic arguments </a:t>
            </a:r>
          </a:p>
          <a:p>
            <a:pPr>
              <a:buFontTx/>
              <a:buNone/>
            </a:pPr>
            <a:r>
              <a:rPr lang="en-GB" altLang="en-US" sz="2800">
                <a:solidFill>
                  <a:srgbClr val="000000"/>
                </a:solidFill>
              </a:rPr>
              <a:t>   – poverty </a:t>
            </a:r>
          </a:p>
        </p:txBody>
      </p:sp>
      <p:pic>
        <p:nvPicPr>
          <p:cNvPr id="24580" name="Picture 4">
            <a:extLst>
              <a:ext uri="{FF2B5EF4-FFF2-40B4-BE49-F238E27FC236}">
                <a16:creationId xmlns:a16="http://schemas.microsoft.com/office/drawing/2014/main" id="{87640E62-955D-924C-7F4D-1B2DD176B7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981075"/>
            <a:ext cx="2786063" cy="2117725"/>
          </a:xfrm>
          <a:prstGeom prst="rect">
            <a:avLst/>
          </a:prstGeom>
          <a:noFill/>
          <a:extLst>
            <a:ext uri="{909E8E84-426E-40DD-AFC4-6F175D3DCCD1}">
              <a14:hiddenFill xmlns:a14="http://schemas.microsoft.com/office/drawing/2010/main">
                <a:solidFill>
                  <a:srgbClr val="FFFFFF"/>
                </a:solidFill>
              </a14:hiddenFill>
            </a:ext>
          </a:extLst>
        </p:spPr>
      </p:pic>
      <p:pic>
        <p:nvPicPr>
          <p:cNvPr id="24581" name="Picture 5">
            <a:extLst>
              <a:ext uri="{FF2B5EF4-FFF2-40B4-BE49-F238E27FC236}">
                <a16:creationId xmlns:a16="http://schemas.microsoft.com/office/drawing/2014/main" id="{BB9700D2-6A02-1F09-D41D-FB5652726F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488" y="3068638"/>
            <a:ext cx="1717675" cy="172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2" name="Picture 6">
            <a:extLst>
              <a:ext uri="{FF2B5EF4-FFF2-40B4-BE49-F238E27FC236}">
                <a16:creationId xmlns:a16="http://schemas.microsoft.com/office/drawing/2014/main" id="{0A6DCE92-ADF0-964B-7F97-E16DDA3612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363" y="4221163"/>
            <a:ext cx="1943100" cy="2320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385" decel="100000"/>
                                        <p:tgtEl>
                                          <p:spTgt spid="24578"/>
                                        </p:tgtEl>
                                      </p:cBhvr>
                                    </p:animEffect>
                                    <p:animScale>
                                      <p:cBhvr>
                                        <p:cTn id="8" dur="385" decel="100000"/>
                                        <p:tgtEl>
                                          <p:spTgt spid="24578"/>
                                        </p:tgtEl>
                                      </p:cBhvr>
                                      <p:from x="10000" y="10000"/>
                                      <p:to x="200000" y="450000"/>
                                    </p:animScale>
                                    <p:animScale>
                                      <p:cBhvr>
                                        <p:cTn id="9" dur="615" accel="100000" fill="hold">
                                          <p:stCondLst>
                                            <p:cond delay="385"/>
                                          </p:stCondLst>
                                        </p:cTn>
                                        <p:tgtEl>
                                          <p:spTgt spid="24578"/>
                                        </p:tgtEl>
                                      </p:cBhvr>
                                      <p:from x="200000" y="450000"/>
                                      <p:to x="100000" y="100000"/>
                                    </p:animScale>
                                    <p:set>
                                      <p:cBhvr>
                                        <p:cTn id="10" dur="385" fill="hold"/>
                                        <p:tgtEl>
                                          <p:spTgt spid="24578"/>
                                        </p:tgtEl>
                                        <p:attrNameLst>
                                          <p:attrName>ppt_x</p:attrName>
                                        </p:attrNameLst>
                                      </p:cBhvr>
                                      <p:to>
                                        <p:strVal val="(0.5)"/>
                                      </p:to>
                                    </p:set>
                                    <p:anim from="(0.5)" to="(#ppt_x)" calcmode="lin" valueType="num">
                                      <p:cBhvr>
                                        <p:cTn id="11" dur="615" accel="100000" fill="hold">
                                          <p:stCondLst>
                                            <p:cond delay="385"/>
                                          </p:stCondLst>
                                        </p:cTn>
                                        <p:tgtEl>
                                          <p:spTgt spid="24578"/>
                                        </p:tgtEl>
                                        <p:attrNameLst>
                                          <p:attrName>ppt_x</p:attrName>
                                        </p:attrNameLst>
                                      </p:cBhvr>
                                    </p:anim>
                                    <p:set>
                                      <p:cBhvr>
                                        <p:cTn id="12" dur="385" fill="hold"/>
                                        <p:tgtEl>
                                          <p:spTgt spid="24578"/>
                                        </p:tgtEl>
                                        <p:attrNameLst>
                                          <p:attrName>ppt_y</p:attrName>
                                        </p:attrNameLst>
                                      </p:cBhvr>
                                      <p:to>
                                        <p:strVal val="(#ppt_y+0.4)"/>
                                      </p:to>
                                    </p:set>
                                    <p:anim from="(#ppt_y+0.4)" to="(#ppt_y)" calcmode="lin" valueType="num">
                                      <p:cBhvr>
                                        <p:cTn id="13" dur="615" accel="100000" fill="hold">
                                          <p:stCondLst>
                                            <p:cond delay="385"/>
                                          </p:stCondLst>
                                        </p:cTn>
                                        <p:tgtEl>
                                          <p:spTgt spid="24578"/>
                                        </p:tgtEl>
                                        <p:attrNameLst>
                                          <p:attrName>ppt_y</p:attrName>
                                        </p:attrNameLst>
                                      </p:cBhvr>
                                    </p:anim>
                                  </p:childTnLst>
                                </p:cTn>
                              </p:par>
                            </p:childTnLst>
                          </p:cTn>
                        </p:par>
                        <p:par>
                          <p:cTn id="14" fill="hold" nodeType="afterGroup">
                            <p:stCondLst>
                              <p:cond delay="1000"/>
                            </p:stCondLst>
                            <p:childTnLst>
                              <p:par>
                                <p:cTn id="15" presetID="2" presetClass="entr" presetSubtype="2" fill="hold" nodeType="afterEffect">
                                  <p:stCondLst>
                                    <p:cond delay="0"/>
                                  </p:stCondLst>
                                  <p:childTnLst>
                                    <p:set>
                                      <p:cBhvr>
                                        <p:cTn id="16" dur="1" fill="hold">
                                          <p:stCondLst>
                                            <p:cond delay="0"/>
                                          </p:stCondLst>
                                        </p:cTn>
                                        <p:tgtEl>
                                          <p:spTgt spid="24579">
                                            <p:txEl>
                                              <p:pRg st="0" end="0"/>
                                            </p:txEl>
                                          </p:spTgt>
                                        </p:tgtEl>
                                        <p:attrNameLst>
                                          <p:attrName>style.visibility</p:attrName>
                                        </p:attrNameLst>
                                      </p:cBhvr>
                                      <p:to>
                                        <p:strVal val="visible"/>
                                      </p:to>
                                    </p:set>
                                    <p:anim calcmode="lin" valueType="num">
                                      <p:cBhvr additive="base">
                                        <p:cTn id="17" dur="500" fill="hold"/>
                                        <p:tgtEl>
                                          <p:spTgt spid="24579">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4579">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24579">
                                            <p:txEl>
                                              <p:pRg st="1" end="1"/>
                                            </p:txEl>
                                          </p:spTgt>
                                        </p:tgtEl>
                                        <p:attrNameLst>
                                          <p:attrName>style.visibility</p:attrName>
                                        </p:attrNameLst>
                                      </p:cBhvr>
                                      <p:to>
                                        <p:strVal val="visible"/>
                                      </p:to>
                                    </p:set>
                                    <p:anim calcmode="lin" valueType="num">
                                      <p:cBhvr additive="base">
                                        <p:cTn id="21" dur="500" fill="hold"/>
                                        <p:tgtEl>
                                          <p:spTgt spid="24579">
                                            <p:txEl>
                                              <p:pRg st="1" end="1"/>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4579">
                                            <p:txEl>
                                              <p:pRg st="1" end="1"/>
                                            </p:txEl>
                                          </p:spTgt>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1500"/>
                            </p:stCondLst>
                            <p:childTnLst>
                              <p:par>
                                <p:cTn id="24" presetID="8" presetClass="entr" presetSubtype="16" fill="hold" nodeType="afterEffect">
                                  <p:stCondLst>
                                    <p:cond delay="0"/>
                                  </p:stCondLst>
                                  <p:childTnLst>
                                    <p:set>
                                      <p:cBhvr>
                                        <p:cTn id="25" dur="1" fill="hold">
                                          <p:stCondLst>
                                            <p:cond delay="0"/>
                                          </p:stCondLst>
                                        </p:cTn>
                                        <p:tgtEl>
                                          <p:spTgt spid="24580"/>
                                        </p:tgtEl>
                                        <p:attrNameLst>
                                          <p:attrName>style.visibility</p:attrName>
                                        </p:attrNameLst>
                                      </p:cBhvr>
                                      <p:to>
                                        <p:strVal val="visible"/>
                                      </p:to>
                                    </p:set>
                                    <p:animEffect transition="in" filter="diamond(in)">
                                      <p:cBhvr>
                                        <p:cTn id="26" dur="1000"/>
                                        <p:tgtEl>
                                          <p:spTgt spid="2458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24579">
                                            <p:txEl>
                                              <p:pRg st="4" end="4"/>
                                            </p:txEl>
                                          </p:spTgt>
                                        </p:tgtEl>
                                        <p:attrNameLst>
                                          <p:attrName>style.visibility</p:attrName>
                                        </p:attrNameLst>
                                      </p:cBhvr>
                                      <p:to>
                                        <p:strVal val="visible"/>
                                      </p:to>
                                    </p:set>
                                    <p:anim calcmode="lin" valueType="num">
                                      <p:cBhvr additive="base">
                                        <p:cTn id="31" dur="500" fill="hold"/>
                                        <p:tgtEl>
                                          <p:spTgt spid="24579">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4579">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24579">
                                            <p:txEl>
                                              <p:pRg st="5" end="5"/>
                                            </p:txEl>
                                          </p:spTgt>
                                        </p:tgtEl>
                                        <p:attrNameLst>
                                          <p:attrName>style.visibility</p:attrName>
                                        </p:attrNameLst>
                                      </p:cBhvr>
                                      <p:to>
                                        <p:strVal val="visible"/>
                                      </p:to>
                                    </p:set>
                                    <p:anim calcmode="lin" valueType="num">
                                      <p:cBhvr additive="base">
                                        <p:cTn id="35" dur="500" fill="hold"/>
                                        <p:tgtEl>
                                          <p:spTgt spid="24579">
                                            <p:txEl>
                                              <p:pRg st="5" end="5"/>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4579">
                                            <p:txEl>
                                              <p:pRg st="5" end="5"/>
                                            </p:txEl>
                                          </p:spTgt>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500"/>
                            </p:stCondLst>
                            <p:childTnLst>
                              <p:par>
                                <p:cTn id="38" presetID="23" presetClass="entr" presetSubtype="16" fill="hold" nodeType="afterEffect">
                                  <p:stCondLst>
                                    <p:cond delay="0"/>
                                  </p:stCondLst>
                                  <p:childTnLst>
                                    <p:set>
                                      <p:cBhvr>
                                        <p:cTn id="39" dur="1" fill="hold">
                                          <p:stCondLst>
                                            <p:cond delay="0"/>
                                          </p:stCondLst>
                                        </p:cTn>
                                        <p:tgtEl>
                                          <p:spTgt spid="24581"/>
                                        </p:tgtEl>
                                        <p:attrNameLst>
                                          <p:attrName>style.visibility</p:attrName>
                                        </p:attrNameLst>
                                      </p:cBhvr>
                                      <p:to>
                                        <p:strVal val="visible"/>
                                      </p:to>
                                    </p:set>
                                    <p:anim calcmode="lin" valueType="num">
                                      <p:cBhvr>
                                        <p:cTn id="40" dur="500" fill="hold"/>
                                        <p:tgtEl>
                                          <p:spTgt spid="24581"/>
                                        </p:tgtEl>
                                        <p:attrNameLst>
                                          <p:attrName>ppt_w</p:attrName>
                                        </p:attrNameLst>
                                      </p:cBhvr>
                                      <p:tavLst>
                                        <p:tav tm="0">
                                          <p:val>
                                            <p:fltVal val="0"/>
                                          </p:val>
                                        </p:tav>
                                        <p:tav tm="100000">
                                          <p:val>
                                            <p:strVal val="#ppt_w"/>
                                          </p:val>
                                        </p:tav>
                                      </p:tavLst>
                                    </p:anim>
                                    <p:anim calcmode="lin" valueType="num">
                                      <p:cBhvr>
                                        <p:cTn id="41" dur="500" fill="hold"/>
                                        <p:tgtEl>
                                          <p:spTgt spid="24581"/>
                                        </p:tgtEl>
                                        <p:attrNameLst>
                                          <p:attrName>ppt_h</p:attrName>
                                        </p:attrNameLst>
                                      </p:cBhvr>
                                      <p:tavLst>
                                        <p:tav tm="0">
                                          <p:val>
                                            <p:fltVal val="0"/>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2" fill="hold" nodeType="clickEffect">
                                  <p:stCondLst>
                                    <p:cond delay="0"/>
                                  </p:stCondLst>
                                  <p:childTnLst>
                                    <p:set>
                                      <p:cBhvr>
                                        <p:cTn id="45" dur="1" fill="hold">
                                          <p:stCondLst>
                                            <p:cond delay="0"/>
                                          </p:stCondLst>
                                        </p:cTn>
                                        <p:tgtEl>
                                          <p:spTgt spid="24579">
                                            <p:txEl>
                                              <p:pRg st="8" end="8"/>
                                            </p:txEl>
                                          </p:spTgt>
                                        </p:tgtEl>
                                        <p:attrNameLst>
                                          <p:attrName>style.visibility</p:attrName>
                                        </p:attrNameLst>
                                      </p:cBhvr>
                                      <p:to>
                                        <p:strVal val="visible"/>
                                      </p:to>
                                    </p:set>
                                    <p:anim calcmode="lin" valueType="num">
                                      <p:cBhvr additive="base">
                                        <p:cTn id="46" dur="500" fill="hold"/>
                                        <p:tgtEl>
                                          <p:spTgt spid="24579">
                                            <p:txEl>
                                              <p:pRg st="8" end="8"/>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24579">
                                            <p:txEl>
                                              <p:pRg st="8" end="8"/>
                                            </p:txEl>
                                          </p:spTgt>
                                        </p:tgtEl>
                                        <p:attrNameLst>
                                          <p:attrName>ppt_y</p:attrName>
                                        </p:attrNameLst>
                                      </p:cBhvr>
                                      <p:tavLst>
                                        <p:tav tm="0">
                                          <p:val>
                                            <p:strVal val="#ppt_y"/>
                                          </p:val>
                                        </p:tav>
                                        <p:tav tm="100000">
                                          <p:val>
                                            <p:strVal val="#ppt_y"/>
                                          </p:val>
                                        </p:tav>
                                      </p:tavLst>
                                    </p:anim>
                                  </p:childTnLst>
                                </p:cTn>
                              </p:par>
                              <p:par>
                                <p:cTn id="48" presetID="2" presetClass="entr" presetSubtype="2" fill="hold" nodeType="withEffect">
                                  <p:stCondLst>
                                    <p:cond delay="0"/>
                                  </p:stCondLst>
                                  <p:childTnLst>
                                    <p:set>
                                      <p:cBhvr>
                                        <p:cTn id="49" dur="1" fill="hold">
                                          <p:stCondLst>
                                            <p:cond delay="0"/>
                                          </p:stCondLst>
                                        </p:cTn>
                                        <p:tgtEl>
                                          <p:spTgt spid="24579">
                                            <p:txEl>
                                              <p:pRg st="9" end="9"/>
                                            </p:txEl>
                                          </p:spTgt>
                                        </p:tgtEl>
                                        <p:attrNameLst>
                                          <p:attrName>style.visibility</p:attrName>
                                        </p:attrNameLst>
                                      </p:cBhvr>
                                      <p:to>
                                        <p:strVal val="visible"/>
                                      </p:to>
                                    </p:set>
                                    <p:anim calcmode="lin" valueType="num">
                                      <p:cBhvr additive="base">
                                        <p:cTn id="50" dur="500" fill="hold"/>
                                        <p:tgtEl>
                                          <p:spTgt spid="24579">
                                            <p:txEl>
                                              <p:pRg st="9" end="9"/>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24579">
                                            <p:txEl>
                                              <p:pRg st="9" end="9"/>
                                            </p:txEl>
                                          </p:spTgt>
                                        </p:tgtEl>
                                        <p:attrNameLst>
                                          <p:attrName>ppt_y</p:attrName>
                                        </p:attrNameLst>
                                      </p:cBhvr>
                                      <p:tavLst>
                                        <p:tav tm="0">
                                          <p:val>
                                            <p:strVal val="#ppt_y"/>
                                          </p:val>
                                        </p:tav>
                                        <p:tav tm="100000">
                                          <p:val>
                                            <p:strVal val="#ppt_y"/>
                                          </p:val>
                                        </p:tav>
                                      </p:tavLst>
                                    </p:anim>
                                  </p:childTnLst>
                                </p:cTn>
                              </p:par>
                            </p:childTnLst>
                          </p:cTn>
                        </p:par>
                        <p:par>
                          <p:cTn id="52" fill="hold" nodeType="afterGroup">
                            <p:stCondLst>
                              <p:cond delay="500"/>
                            </p:stCondLst>
                            <p:childTnLst>
                              <p:par>
                                <p:cTn id="53" presetID="5" presetClass="entr" presetSubtype="10" fill="hold" nodeType="afterEffect">
                                  <p:stCondLst>
                                    <p:cond delay="0"/>
                                  </p:stCondLst>
                                  <p:childTnLst>
                                    <p:set>
                                      <p:cBhvr>
                                        <p:cTn id="54" dur="1" fill="hold">
                                          <p:stCondLst>
                                            <p:cond delay="0"/>
                                          </p:stCondLst>
                                        </p:cTn>
                                        <p:tgtEl>
                                          <p:spTgt spid="24582"/>
                                        </p:tgtEl>
                                        <p:attrNameLst>
                                          <p:attrName>style.visibility</p:attrName>
                                        </p:attrNameLst>
                                      </p:cBhvr>
                                      <p:to>
                                        <p:strVal val="visible"/>
                                      </p:to>
                                    </p:set>
                                    <p:animEffect transition="in" filter="checkerboard(across)">
                                      <p:cBhvr>
                                        <p:cTn id="55" dur="10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879E4381-D1BF-3F5D-BEC0-2A7DC60DCAFB}"/>
              </a:ext>
            </a:extLst>
          </p:cNvPr>
          <p:cNvSpPr>
            <a:spLocks noGrp="1"/>
          </p:cNvSpPr>
          <p:nvPr>
            <p:ph type="sldNum" sz="quarter" idx="12"/>
          </p:nvPr>
        </p:nvSpPr>
        <p:spPr/>
        <p:txBody>
          <a:bodyPr/>
          <a:lstStyle/>
          <a:p>
            <a:fld id="{72F962C5-4AA5-46CB-B177-135E1D5175D2}" type="slidenum">
              <a:rPr lang="en-GB" altLang="en-US"/>
              <a:pPr/>
              <a:t>6</a:t>
            </a:fld>
            <a:endParaRPr lang="en-GB" altLang="en-US"/>
          </a:p>
        </p:txBody>
      </p:sp>
      <p:sp>
        <p:nvSpPr>
          <p:cNvPr id="25602" name="Rectangle 2">
            <a:extLst>
              <a:ext uri="{FF2B5EF4-FFF2-40B4-BE49-F238E27FC236}">
                <a16:creationId xmlns:a16="http://schemas.microsoft.com/office/drawing/2014/main" id="{7B4135ED-C81F-89EB-546F-FE765DF9AFE3}"/>
              </a:ext>
            </a:extLst>
          </p:cNvPr>
          <p:cNvSpPr>
            <a:spLocks noGrp="1" noChangeArrowheads="1"/>
          </p:cNvSpPr>
          <p:nvPr>
            <p:ph type="title"/>
          </p:nvPr>
        </p:nvSpPr>
        <p:spPr>
          <a:xfrm>
            <a:off x="1371600" y="260350"/>
            <a:ext cx="7772400" cy="698500"/>
          </a:xfrm>
        </p:spPr>
        <p:txBody>
          <a:bodyPr/>
          <a:lstStyle/>
          <a:p>
            <a:pPr algn="ctr"/>
            <a:r>
              <a:rPr lang="en-GB" altLang="en-US" sz="3600" b="1">
                <a:solidFill>
                  <a:srgbClr val="000000"/>
                </a:solidFill>
                <a:latin typeface="Arial" panose="020B0604020202020204" pitchFamily="34" charset="0"/>
              </a:rPr>
              <a:t>Origins of these ways of thinking</a:t>
            </a:r>
          </a:p>
        </p:txBody>
      </p:sp>
      <p:sp>
        <p:nvSpPr>
          <p:cNvPr id="25603" name="Rectangle 3">
            <a:extLst>
              <a:ext uri="{FF2B5EF4-FFF2-40B4-BE49-F238E27FC236}">
                <a16:creationId xmlns:a16="http://schemas.microsoft.com/office/drawing/2014/main" id="{4C4B0723-EC23-D46C-ACB1-E6C231AA5C12}"/>
              </a:ext>
            </a:extLst>
          </p:cNvPr>
          <p:cNvSpPr>
            <a:spLocks noGrp="1" noChangeArrowheads="1"/>
          </p:cNvSpPr>
          <p:nvPr>
            <p:ph type="body" idx="1"/>
          </p:nvPr>
        </p:nvSpPr>
        <p:spPr>
          <a:xfrm>
            <a:off x="1370013" y="1052513"/>
            <a:ext cx="7772400" cy="5805487"/>
          </a:xfrm>
        </p:spPr>
        <p:txBody>
          <a:bodyPr/>
          <a:lstStyle/>
          <a:p>
            <a:pPr>
              <a:buFontTx/>
              <a:buNone/>
            </a:pPr>
            <a:r>
              <a:rPr lang="en-GB" altLang="en-US" sz="2800">
                <a:solidFill>
                  <a:srgbClr val="000000"/>
                </a:solidFill>
              </a:rPr>
              <a:t>These viewpoints derive from: </a:t>
            </a:r>
          </a:p>
          <a:p>
            <a:r>
              <a:rPr lang="en-GB" altLang="en-US" sz="2800">
                <a:solidFill>
                  <a:srgbClr val="000000"/>
                </a:solidFill>
              </a:rPr>
              <a:t>Individualistic assumptions </a:t>
            </a:r>
          </a:p>
          <a:p>
            <a:pPr>
              <a:buFontTx/>
              <a:buNone/>
            </a:pPr>
            <a:r>
              <a:rPr lang="en-GB" altLang="en-US" sz="2800">
                <a:solidFill>
                  <a:srgbClr val="000000"/>
                </a:solidFill>
              </a:rPr>
              <a:t>   that don’t recognise the </a:t>
            </a:r>
          </a:p>
          <a:p>
            <a:pPr>
              <a:buFontTx/>
              <a:buNone/>
            </a:pPr>
            <a:r>
              <a:rPr lang="en-GB" altLang="en-US" sz="2800">
                <a:solidFill>
                  <a:srgbClr val="000000"/>
                </a:solidFill>
              </a:rPr>
              <a:t>   importance of wider social </a:t>
            </a:r>
          </a:p>
          <a:p>
            <a:pPr>
              <a:buFontTx/>
              <a:buNone/>
            </a:pPr>
            <a:r>
              <a:rPr lang="en-GB" altLang="en-US" sz="2800">
                <a:solidFill>
                  <a:srgbClr val="000000"/>
                </a:solidFill>
              </a:rPr>
              <a:t>   forces </a:t>
            </a:r>
          </a:p>
          <a:p>
            <a:r>
              <a:rPr lang="en-GB" altLang="en-US" sz="2800">
                <a:solidFill>
                  <a:srgbClr val="000000"/>
                </a:solidFill>
              </a:rPr>
              <a:t>Naturalistic assumptions </a:t>
            </a:r>
          </a:p>
          <a:p>
            <a:pPr>
              <a:buFontTx/>
              <a:buNone/>
            </a:pPr>
            <a:r>
              <a:rPr lang="en-GB" altLang="en-US" sz="2800">
                <a:solidFill>
                  <a:srgbClr val="000000"/>
                </a:solidFill>
              </a:rPr>
              <a:t>    that don’t recognise that </a:t>
            </a:r>
          </a:p>
          <a:p>
            <a:pPr>
              <a:buFontTx/>
              <a:buNone/>
            </a:pPr>
            <a:r>
              <a:rPr lang="en-GB" altLang="en-US" sz="2800">
                <a:solidFill>
                  <a:srgbClr val="000000"/>
                </a:solidFill>
              </a:rPr>
              <a:t>    behaviour is primarily </a:t>
            </a:r>
          </a:p>
          <a:p>
            <a:pPr>
              <a:buFontTx/>
              <a:buNone/>
            </a:pPr>
            <a:r>
              <a:rPr lang="en-GB" altLang="en-US" sz="2800">
                <a:solidFill>
                  <a:srgbClr val="000000"/>
                </a:solidFill>
              </a:rPr>
              <a:t>    social (learned)</a:t>
            </a:r>
            <a:r>
              <a:rPr lang="en-GB" altLang="en-US"/>
              <a:t> </a:t>
            </a:r>
          </a:p>
        </p:txBody>
      </p:sp>
      <p:pic>
        <p:nvPicPr>
          <p:cNvPr id="25604" name="Picture 4">
            <a:extLst>
              <a:ext uri="{FF2B5EF4-FFF2-40B4-BE49-F238E27FC236}">
                <a16:creationId xmlns:a16="http://schemas.microsoft.com/office/drawing/2014/main" id="{9F823C06-6928-AE06-CD4F-9C24DD5A17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1052513"/>
            <a:ext cx="1905000"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5" name="Picture 5">
            <a:extLst>
              <a:ext uri="{FF2B5EF4-FFF2-40B4-BE49-F238E27FC236}">
                <a16:creationId xmlns:a16="http://schemas.microsoft.com/office/drawing/2014/main" id="{B77B1E1B-9B08-97BA-4A9A-C3D9352F5F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3789363"/>
            <a:ext cx="2303462" cy="27352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385" decel="100000"/>
                                        <p:tgtEl>
                                          <p:spTgt spid="25602"/>
                                        </p:tgtEl>
                                      </p:cBhvr>
                                    </p:animEffect>
                                    <p:animScale>
                                      <p:cBhvr>
                                        <p:cTn id="8" dur="385" decel="100000"/>
                                        <p:tgtEl>
                                          <p:spTgt spid="25602"/>
                                        </p:tgtEl>
                                      </p:cBhvr>
                                      <p:from x="10000" y="10000"/>
                                      <p:to x="200000" y="450000"/>
                                    </p:animScale>
                                    <p:animScale>
                                      <p:cBhvr>
                                        <p:cTn id="9" dur="615" accel="100000" fill="hold">
                                          <p:stCondLst>
                                            <p:cond delay="385"/>
                                          </p:stCondLst>
                                        </p:cTn>
                                        <p:tgtEl>
                                          <p:spTgt spid="25602"/>
                                        </p:tgtEl>
                                      </p:cBhvr>
                                      <p:from x="200000" y="450000"/>
                                      <p:to x="100000" y="100000"/>
                                    </p:animScale>
                                    <p:set>
                                      <p:cBhvr>
                                        <p:cTn id="10" dur="385" fill="hold"/>
                                        <p:tgtEl>
                                          <p:spTgt spid="25602"/>
                                        </p:tgtEl>
                                        <p:attrNameLst>
                                          <p:attrName>ppt_x</p:attrName>
                                        </p:attrNameLst>
                                      </p:cBhvr>
                                      <p:to>
                                        <p:strVal val="(0.5)"/>
                                      </p:to>
                                    </p:set>
                                    <p:anim from="(0.5)" to="(#ppt_x)" calcmode="lin" valueType="num">
                                      <p:cBhvr>
                                        <p:cTn id="11" dur="615" accel="100000" fill="hold">
                                          <p:stCondLst>
                                            <p:cond delay="385"/>
                                          </p:stCondLst>
                                        </p:cTn>
                                        <p:tgtEl>
                                          <p:spTgt spid="25602"/>
                                        </p:tgtEl>
                                        <p:attrNameLst>
                                          <p:attrName>ppt_x</p:attrName>
                                        </p:attrNameLst>
                                      </p:cBhvr>
                                    </p:anim>
                                    <p:set>
                                      <p:cBhvr>
                                        <p:cTn id="12" dur="385" fill="hold"/>
                                        <p:tgtEl>
                                          <p:spTgt spid="25602"/>
                                        </p:tgtEl>
                                        <p:attrNameLst>
                                          <p:attrName>ppt_y</p:attrName>
                                        </p:attrNameLst>
                                      </p:cBhvr>
                                      <p:to>
                                        <p:strVal val="(#ppt_y+0.4)"/>
                                      </p:to>
                                    </p:set>
                                    <p:anim from="(#ppt_y+0.4)" to="(#ppt_y)" calcmode="lin" valueType="num">
                                      <p:cBhvr>
                                        <p:cTn id="13" dur="615" accel="100000" fill="hold">
                                          <p:stCondLst>
                                            <p:cond delay="385"/>
                                          </p:stCondLst>
                                        </p:cTn>
                                        <p:tgtEl>
                                          <p:spTgt spid="25602"/>
                                        </p:tgtEl>
                                        <p:attrNameLst>
                                          <p:attrName>ppt_y</p:attrName>
                                        </p:attrNameLst>
                                      </p:cBhvr>
                                    </p:anim>
                                  </p:childTnLst>
                                </p:cTn>
                              </p:par>
                            </p:childTnLst>
                          </p:cTn>
                        </p:par>
                        <p:par>
                          <p:cTn id="14" fill="hold" nodeType="afterGroup">
                            <p:stCondLst>
                              <p:cond delay="1000"/>
                            </p:stCondLst>
                            <p:childTnLst>
                              <p:par>
                                <p:cTn id="15" presetID="2" presetClass="entr" presetSubtype="2" fill="hold" nodeType="afterEffect">
                                  <p:stCondLst>
                                    <p:cond delay="0"/>
                                  </p:stCondLst>
                                  <p:childTnLst>
                                    <p:set>
                                      <p:cBhvr>
                                        <p:cTn id="16" dur="1" fill="hold">
                                          <p:stCondLst>
                                            <p:cond delay="0"/>
                                          </p:stCondLst>
                                        </p:cTn>
                                        <p:tgtEl>
                                          <p:spTgt spid="25603">
                                            <p:txEl>
                                              <p:pRg st="0" end="0"/>
                                            </p:txEl>
                                          </p:spTgt>
                                        </p:tgtEl>
                                        <p:attrNameLst>
                                          <p:attrName>style.visibility</p:attrName>
                                        </p:attrNameLst>
                                      </p:cBhvr>
                                      <p:to>
                                        <p:strVal val="visible"/>
                                      </p:to>
                                    </p:set>
                                    <p:anim calcmode="lin" valueType="num">
                                      <p:cBhvr additive="base">
                                        <p:cTn id="17" dur="500" fill="hold"/>
                                        <p:tgtEl>
                                          <p:spTgt spid="25603">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5603">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25603">
                                            <p:txEl>
                                              <p:pRg st="1" end="1"/>
                                            </p:txEl>
                                          </p:spTgt>
                                        </p:tgtEl>
                                        <p:attrNameLst>
                                          <p:attrName>style.visibility</p:attrName>
                                        </p:attrNameLst>
                                      </p:cBhvr>
                                      <p:to>
                                        <p:strVal val="visible"/>
                                      </p:to>
                                    </p:set>
                                    <p:anim calcmode="lin" valueType="num">
                                      <p:cBhvr additive="base">
                                        <p:cTn id="21" dur="500" fill="hold"/>
                                        <p:tgtEl>
                                          <p:spTgt spid="25603">
                                            <p:txEl>
                                              <p:pRg st="1" end="1"/>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5603">
                                            <p:txEl>
                                              <p:pRg st="1" end="1"/>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25603">
                                            <p:txEl>
                                              <p:pRg st="2" end="2"/>
                                            </p:txEl>
                                          </p:spTgt>
                                        </p:tgtEl>
                                        <p:attrNameLst>
                                          <p:attrName>style.visibility</p:attrName>
                                        </p:attrNameLst>
                                      </p:cBhvr>
                                      <p:to>
                                        <p:strVal val="visible"/>
                                      </p:to>
                                    </p:set>
                                    <p:anim calcmode="lin" valueType="num">
                                      <p:cBhvr additive="base">
                                        <p:cTn id="25" dur="500" fill="hold"/>
                                        <p:tgtEl>
                                          <p:spTgt spid="25603">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5603">
                                            <p:txEl>
                                              <p:pRg st="2" end="2"/>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25603">
                                            <p:txEl>
                                              <p:pRg st="3" end="3"/>
                                            </p:txEl>
                                          </p:spTgt>
                                        </p:tgtEl>
                                        <p:attrNameLst>
                                          <p:attrName>style.visibility</p:attrName>
                                        </p:attrNameLst>
                                      </p:cBhvr>
                                      <p:to>
                                        <p:strVal val="visible"/>
                                      </p:to>
                                    </p:set>
                                    <p:anim calcmode="lin" valueType="num">
                                      <p:cBhvr additive="base">
                                        <p:cTn id="29" dur="500" fill="hold"/>
                                        <p:tgtEl>
                                          <p:spTgt spid="25603">
                                            <p:txEl>
                                              <p:pRg st="3" end="3"/>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5603">
                                            <p:txEl>
                                              <p:pRg st="3" end="3"/>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25603">
                                            <p:txEl>
                                              <p:pRg st="4" end="4"/>
                                            </p:txEl>
                                          </p:spTgt>
                                        </p:tgtEl>
                                        <p:attrNameLst>
                                          <p:attrName>style.visibility</p:attrName>
                                        </p:attrNameLst>
                                      </p:cBhvr>
                                      <p:to>
                                        <p:strVal val="visible"/>
                                      </p:to>
                                    </p:set>
                                    <p:anim calcmode="lin" valueType="num">
                                      <p:cBhvr additive="base">
                                        <p:cTn id="33" dur="500" fill="hold"/>
                                        <p:tgtEl>
                                          <p:spTgt spid="25603">
                                            <p:txEl>
                                              <p:pRg st="4" end="4"/>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5603">
                                            <p:txEl>
                                              <p:pRg st="4" end="4"/>
                                            </p:txEl>
                                          </p:spTgt>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1500"/>
                            </p:stCondLst>
                            <p:childTnLst>
                              <p:par>
                                <p:cTn id="36" presetID="23" presetClass="entr" presetSubtype="16" fill="hold" nodeType="afterEffect">
                                  <p:stCondLst>
                                    <p:cond delay="0"/>
                                  </p:stCondLst>
                                  <p:childTnLst>
                                    <p:set>
                                      <p:cBhvr>
                                        <p:cTn id="37" dur="1" fill="hold">
                                          <p:stCondLst>
                                            <p:cond delay="0"/>
                                          </p:stCondLst>
                                        </p:cTn>
                                        <p:tgtEl>
                                          <p:spTgt spid="25604"/>
                                        </p:tgtEl>
                                        <p:attrNameLst>
                                          <p:attrName>style.visibility</p:attrName>
                                        </p:attrNameLst>
                                      </p:cBhvr>
                                      <p:to>
                                        <p:strVal val="visible"/>
                                      </p:to>
                                    </p:set>
                                    <p:anim calcmode="lin" valueType="num">
                                      <p:cBhvr>
                                        <p:cTn id="38" dur="1000" fill="hold"/>
                                        <p:tgtEl>
                                          <p:spTgt spid="25604"/>
                                        </p:tgtEl>
                                        <p:attrNameLst>
                                          <p:attrName>ppt_w</p:attrName>
                                        </p:attrNameLst>
                                      </p:cBhvr>
                                      <p:tavLst>
                                        <p:tav tm="0">
                                          <p:val>
                                            <p:fltVal val="0"/>
                                          </p:val>
                                        </p:tav>
                                        <p:tav tm="100000">
                                          <p:val>
                                            <p:strVal val="#ppt_w"/>
                                          </p:val>
                                        </p:tav>
                                      </p:tavLst>
                                    </p:anim>
                                    <p:anim calcmode="lin" valueType="num">
                                      <p:cBhvr>
                                        <p:cTn id="39" dur="1000" fill="hold"/>
                                        <p:tgtEl>
                                          <p:spTgt spid="25604"/>
                                        </p:tgtEl>
                                        <p:attrNameLst>
                                          <p:attrName>ppt_h</p:attrName>
                                        </p:attrNameLst>
                                      </p:cBhvr>
                                      <p:tavLst>
                                        <p:tav tm="0">
                                          <p:val>
                                            <p:fltVal val="0"/>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2" fill="hold" nodeType="clickEffect">
                                  <p:stCondLst>
                                    <p:cond delay="0"/>
                                  </p:stCondLst>
                                  <p:childTnLst>
                                    <p:set>
                                      <p:cBhvr>
                                        <p:cTn id="43" dur="1" fill="hold">
                                          <p:stCondLst>
                                            <p:cond delay="0"/>
                                          </p:stCondLst>
                                        </p:cTn>
                                        <p:tgtEl>
                                          <p:spTgt spid="25603">
                                            <p:txEl>
                                              <p:pRg st="5" end="5"/>
                                            </p:txEl>
                                          </p:spTgt>
                                        </p:tgtEl>
                                        <p:attrNameLst>
                                          <p:attrName>style.visibility</p:attrName>
                                        </p:attrNameLst>
                                      </p:cBhvr>
                                      <p:to>
                                        <p:strVal val="visible"/>
                                      </p:to>
                                    </p:set>
                                    <p:anim calcmode="lin" valueType="num">
                                      <p:cBhvr additive="base">
                                        <p:cTn id="44" dur="500" fill="hold"/>
                                        <p:tgtEl>
                                          <p:spTgt spid="25603">
                                            <p:txEl>
                                              <p:pRg st="5" end="5"/>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25603">
                                            <p:txEl>
                                              <p:pRg st="5" end="5"/>
                                            </p:txEl>
                                          </p:spTgt>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25603">
                                            <p:txEl>
                                              <p:pRg st="6" end="6"/>
                                            </p:txEl>
                                          </p:spTgt>
                                        </p:tgtEl>
                                        <p:attrNameLst>
                                          <p:attrName>style.visibility</p:attrName>
                                        </p:attrNameLst>
                                      </p:cBhvr>
                                      <p:to>
                                        <p:strVal val="visible"/>
                                      </p:to>
                                    </p:set>
                                    <p:anim calcmode="lin" valueType="num">
                                      <p:cBhvr additive="base">
                                        <p:cTn id="48" dur="500" fill="hold"/>
                                        <p:tgtEl>
                                          <p:spTgt spid="25603">
                                            <p:txEl>
                                              <p:pRg st="6" end="6"/>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25603">
                                            <p:txEl>
                                              <p:pRg st="6" end="6"/>
                                            </p:txEl>
                                          </p:spTgt>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0"/>
                                  </p:stCondLst>
                                  <p:childTnLst>
                                    <p:set>
                                      <p:cBhvr>
                                        <p:cTn id="51" dur="1" fill="hold">
                                          <p:stCondLst>
                                            <p:cond delay="0"/>
                                          </p:stCondLst>
                                        </p:cTn>
                                        <p:tgtEl>
                                          <p:spTgt spid="25603">
                                            <p:txEl>
                                              <p:pRg st="7" end="7"/>
                                            </p:txEl>
                                          </p:spTgt>
                                        </p:tgtEl>
                                        <p:attrNameLst>
                                          <p:attrName>style.visibility</p:attrName>
                                        </p:attrNameLst>
                                      </p:cBhvr>
                                      <p:to>
                                        <p:strVal val="visible"/>
                                      </p:to>
                                    </p:set>
                                    <p:anim calcmode="lin" valueType="num">
                                      <p:cBhvr additive="base">
                                        <p:cTn id="52" dur="500" fill="hold"/>
                                        <p:tgtEl>
                                          <p:spTgt spid="25603">
                                            <p:txEl>
                                              <p:pRg st="7" end="7"/>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25603">
                                            <p:txEl>
                                              <p:pRg st="7" end="7"/>
                                            </p:txEl>
                                          </p:spTgt>
                                        </p:tgtEl>
                                        <p:attrNameLst>
                                          <p:attrName>ppt_y</p:attrName>
                                        </p:attrNameLst>
                                      </p:cBhvr>
                                      <p:tavLst>
                                        <p:tav tm="0">
                                          <p:val>
                                            <p:strVal val="#ppt_y"/>
                                          </p:val>
                                        </p:tav>
                                        <p:tav tm="100000">
                                          <p:val>
                                            <p:strVal val="#ppt_y"/>
                                          </p:val>
                                        </p:tav>
                                      </p:tavLst>
                                    </p:anim>
                                  </p:childTnLst>
                                </p:cTn>
                              </p:par>
                              <p:par>
                                <p:cTn id="54" presetID="2" presetClass="entr" presetSubtype="2" fill="hold" nodeType="withEffect">
                                  <p:stCondLst>
                                    <p:cond delay="0"/>
                                  </p:stCondLst>
                                  <p:childTnLst>
                                    <p:set>
                                      <p:cBhvr>
                                        <p:cTn id="55" dur="1" fill="hold">
                                          <p:stCondLst>
                                            <p:cond delay="0"/>
                                          </p:stCondLst>
                                        </p:cTn>
                                        <p:tgtEl>
                                          <p:spTgt spid="25603">
                                            <p:txEl>
                                              <p:pRg st="8" end="8"/>
                                            </p:txEl>
                                          </p:spTgt>
                                        </p:tgtEl>
                                        <p:attrNameLst>
                                          <p:attrName>style.visibility</p:attrName>
                                        </p:attrNameLst>
                                      </p:cBhvr>
                                      <p:to>
                                        <p:strVal val="visible"/>
                                      </p:to>
                                    </p:set>
                                    <p:anim calcmode="lin" valueType="num">
                                      <p:cBhvr additive="base">
                                        <p:cTn id="56" dur="500" fill="hold"/>
                                        <p:tgtEl>
                                          <p:spTgt spid="25603">
                                            <p:txEl>
                                              <p:pRg st="8" end="8"/>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25603">
                                            <p:txEl>
                                              <p:pRg st="8" end="8"/>
                                            </p:txEl>
                                          </p:spTgt>
                                        </p:tgtEl>
                                        <p:attrNameLst>
                                          <p:attrName>ppt_y</p:attrName>
                                        </p:attrNameLst>
                                      </p:cBhvr>
                                      <p:tavLst>
                                        <p:tav tm="0">
                                          <p:val>
                                            <p:strVal val="#ppt_y"/>
                                          </p:val>
                                        </p:tav>
                                        <p:tav tm="100000">
                                          <p:val>
                                            <p:strVal val="#ppt_y"/>
                                          </p:val>
                                        </p:tav>
                                      </p:tavLst>
                                    </p:anim>
                                  </p:childTnLst>
                                </p:cTn>
                              </p:par>
                            </p:childTnLst>
                          </p:cTn>
                        </p:par>
                        <p:par>
                          <p:cTn id="58" fill="hold" nodeType="afterGroup">
                            <p:stCondLst>
                              <p:cond delay="500"/>
                            </p:stCondLst>
                            <p:childTnLst>
                              <p:par>
                                <p:cTn id="59" presetID="8" presetClass="entr" presetSubtype="16" fill="hold" nodeType="afterEffect">
                                  <p:stCondLst>
                                    <p:cond delay="0"/>
                                  </p:stCondLst>
                                  <p:childTnLst>
                                    <p:set>
                                      <p:cBhvr>
                                        <p:cTn id="60" dur="1" fill="hold">
                                          <p:stCondLst>
                                            <p:cond delay="0"/>
                                          </p:stCondLst>
                                        </p:cTn>
                                        <p:tgtEl>
                                          <p:spTgt spid="25605"/>
                                        </p:tgtEl>
                                        <p:attrNameLst>
                                          <p:attrName>style.visibility</p:attrName>
                                        </p:attrNameLst>
                                      </p:cBhvr>
                                      <p:to>
                                        <p:strVal val="visible"/>
                                      </p:to>
                                    </p:set>
                                    <p:animEffect transition="in" filter="diamond(in)">
                                      <p:cBhvr>
                                        <p:cTn id="61" dur="10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B467F766-539E-63EC-407E-12935ABFD47B}"/>
              </a:ext>
            </a:extLst>
          </p:cNvPr>
          <p:cNvSpPr>
            <a:spLocks noGrp="1"/>
          </p:cNvSpPr>
          <p:nvPr>
            <p:ph type="sldNum" sz="quarter" idx="12"/>
          </p:nvPr>
        </p:nvSpPr>
        <p:spPr/>
        <p:txBody>
          <a:bodyPr/>
          <a:lstStyle/>
          <a:p>
            <a:fld id="{47E8929B-2569-4A70-BE70-06D0302A9A0C}" type="slidenum">
              <a:rPr lang="en-GB" altLang="en-US"/>
              <a:pPr/>
              <a:t>7</a:t>
            </a:fld>
            <a:endParaRPr lang="en-GB" altLang="en-US"/>
          </a:p>
        </p:txBody>
      </p:sp>
      <p:sp>
        <p:nvSpPr>
          <p:cNvPr id="27650" name="Rectangle 2">
            <a:extLst>
              <a:ext uri="{FF2B5EF4-FFF2-40B4-BE49-F238E27FC236}">
                <a16:creationId xmlns:a16="http://schemas.microsoft.com/office/drawing/2014/main" id="{612E7AFA-C045-6644-346C-FCC9A4BB7189}"/>
              </a:ext>
            </a:extLst>
          </p:cNvPr>
          <p:cNvSpPr>
            <a:spLocks noGrp="1" noChangeArrowheads="1"/>
          </p:cNvSpPr>
          <p:nvPr>
            <p:ph type="title"/>
          </p:nvPr>
        </p:nvSpPr>
        <p:spPr>
          <a:xfrm>
            <a:off x="1371600" y="188913"/>
            <a:ext cx="7772400" cy="769937"/>
          </a:xfrm>
        </p:spPr>
        <p:txBody>
          <a:bodyPr/>
          <a:lstStyle/>
          <a:p>
            <a:r>
              <a:rPr lang="en-GB" altLang="en-US" sz="3600" b="1">
                <a:solidFill>
                  <a:srgbClr val="000000"/>
                </a:solidFill>
                <a:latin typeface="Arial" panose="020B0604020202020204" pitchFamily="34" charset="0"/>
              </a:rPr>
              <a:t>Origins of these ways of thinking</a:t>
            </a:r>
          </a:p>
        </p:txBody>
      </p:sp>
      <p:sp>
        <p:nvSpPr>
          <p:cNvPr id="27651" name="Rectangle 3">
            <a:extLst>
              <a:ext uri="{FF2B5EF4-FFF2-40B4-BE49-F238E27FC236}">
                <a16:creationId xmlns:a16="http://schemas.microsoft.com/office/drawing/2014/main" id="{F55698F7-039A-2798-8B2A-365D9DD978A7}"/>
              </a:ext>
            </a:extLst>
          </p:cNvPr>
          <p:cNvSpPr>
            <a:spLocks noGrp="1" noChangeArrowheads="1"/>
          </p:cNvSpPr>
          <p:nvPr>
            <p:ph type="body" idx="1"/>
          </p:nvPr>
        </p:nvSpPr>
        <p:spPr>
          <a:xfrm>
            <a:off x="1370013" y="981075"/>
            <a:ext cx="7772400" cy="5876925"/>
          </a:xfrm>
        </p:spPr>
        <p:txBody>
          <a:bodyPr/>
          <a:lstStyle/>
          <a:p>
            <a:pPr>
              <a:buFontTx/>
              <a:buNone/>
            </a:pPr>
            <a:r>
              <a:rPr lang="en-GB" altLang="en-US" sz="2800">
                <a:solidFill>
                  <a:srgbClr val="000000"/>
                </a:solidFill>
              </a:rPr>
              <a:t>The essential points are: </a:t>
            </a:r>
          </a:p>
          <a:p>
            <a:r>
              <a:rPr lang="en-GB" altLang="en-US" sz="2800">
                <a:solidFill>
                  <a:srgbClr val="000000"/>
                </a:solidFill>
              </a:rPr>
              <a:t>One person’s ‘common sense’ is often another persons ‘nonsense’</a:t>
            </a:r>
            <a:r>
              <a:rPr lang="en-GB" altLang="en-US"/>
              <a:t> </a:t>
            </a:r>
          </a:p>
          <a:p>
            <a:r>
              <a:rPr lang="en-GB" altLang="en-US" sz="2800">
                <a:solidFill>
                  <a:srgbClr val="000000"/>
                </a:solidFill>
              </a:rPr>
              <a:t>That there is probably no such thing as ‘a’ human nature except in a very restricted sense that would not include most forms of what we would call behaviour</a:t>
            </a:r>
            <a:r>
              <a:rPr lang="en-GB" alt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385" decel="100000"/>
                                        <p:tgtEl>
                                          <p:spTgt spid="27650"/>
                                        </p:tgtEl>
                                      </p:cBhvr>
                                    </p:animEffect>
                                    <p:animScale>
                                      <p:cBhvr>
                                        <p:cTn id="8" dur="385" decel="100000"/>
                                        <p:tgtEl>
                                          <p:spTgt spid="27650"/>
                                        </p:tgtEl>
                                      </p:cBhvr>
                                      <p:from x="10000" y="10000"/>
                                      <p:to x="200000" y="450000"/>
                                    </p:animScale>
                                    <p:animScale>
                                      <p:cBhvr>
                                        <p:cTn id="9" dur="615" accel="100000" fill="hold">
                                          <p:stCondLst>
                                            <p:cond delay="385"/>
                                          </p:stCondLst>
                                        </p:cTn>
                                        <p:tgtEl>
                                          <p:spTgt spid="27650"/>
                                        </p:tgtEl>
                                      </p:cBhvr>
                                      <p:from x="200000" y="450000"/>
                                      <p:to x="100000" y="100000"/>
                                    </p:animScale>
                                    <p:set>
                                      <p:cBhvr>
                                        <p:cTn id="10" dur="385" fill="hold"/>
                                        <p:tgtEl>
                                          <p:spTgt spid="27650"/>
                                        </p:tgtEl>
                                        <p:attrNameLst>
                                          <p:attrName>ppt_x</p:attrName>
                                        </p:attrNameLst>
                                      </p:cBhvr>
                                      <p:to>
                                        <p:strVal val="(0.5)"/>
                                      </p:to>
                                    </p:set>
                                    <p:anim from="(0.5)" to="(#ppt_x)" calcmode="lin" valueType="num">
                                      <p:cBhvr>
                                        <p:cTn id="11" dur="615" accel="100000" fill="hold">
                                          <p:stCondLst>
                                            <p:cond delay="385"/>
                                          </p:stCondLst>
                                        </p:cTn>
                                        <p:tgtEl>
                                          <p:spTgt spid="27650"/>
                                        </p:tgtEl>
                                        <p:attrNameLst>
                                          <p:attrName>ppt_x</p:attrName>
                                        </p:attrNameLst>
                                      </p:cBhvr>
                                    </p:anim>
                                    <p:set>
                                      <p:cBhvr>
                                        <p:cTn id="12" dur="385" fill="hold"/>
                                        <p:tgtEl>
                                          <p:spTgt spid="27650"/>
                                        </p:tgtEl>
                                        <p:attrNameLst>
                                          <p:attrName>ppt_y</p:attrName>
                                        </p:attrNameLst>
                                      </p:cBhvr>
                                      <p:to>
                                        <p:strVal val="(#ppt_y+0.4)"/>
                                      </p:to>
                                    </p:set>
                                    <p:anim from="(#ppt_y+0.4)" to="(#ppt_y)" calcmode="lin" valueType="num">
                                      <p:cBhvr>
                                        <p:cTn id="13" dur="615" accel="100000" fill="hold">
                                          <p:stCondLst>
                                            <p:cond delay="385"/>
                                          </p:stCondLst>
                                        </p:cTn>
                                        <p:tgtEl>
                                          <p:spTgt spid="27650"/>
                                        </p:tgtEl>
                                        <p:attrNameLst>
                                          <p:attrName>ppt_y</p:attrName>
                                        </p:attrNameLst>
                                      </p:cBhvr>
                                    </p:anim>
                                  </p:childTnLst>
                                </p:cTn>
                              </p:par>
                            </p:childTnLst>
                          </p:cTn>
                        </p:par>
                        <p:par>
                          <p:cTn id="14" fill="hold" nodeType="afterGroup">
                            <p:stCondLst>
                              <p:cond delay="1000"/>
                            </p:stCondLst>
                            <p:childTnLst>
                              <p:par>
                                <p:cTn id="15" presetID="2" presetClass="entr" presetSubtype="2" fill="hold" nodeType="afterEffect">
                                  <p:stCondLst>
                                    <p:cond delay="0"/>
                                  </p:stCondLst>
                                  <p:childTnLst>
                                    <p:set>
                                      <p:cBhvr>
                                        <p:cTn id="16" dur="1" fill="hold">
                                          <p:stCondLst>
                                            <p:cond delay="0"/>
                                          </p:stCondLst>
                                        </p:cTn>
                                        <p:tgtEl>
                                          <p:spTgt spid="27651">
                                            <p:txEl>
                                              <p:pRg st="0" end="0"/>
                                            </p:txEl>
                                          </p:spTgt>
                                        </p:tgtEl>
                                        <p:attrNameLst>
                                          <p:attrName>style.visibility</p:attrName>
                                        </p:attrNameLst>
                                      </p:cBhvr>
                                      <p:to>
                                        <p:strVal val="visible"/>
                                      </p:to>
                                    </p:set>
                                    <p:anim calcmode="lin" valueType="num">
                                      <p:cBhvr additive="base">
                                        <p:cTn id="17" dur="500" fill="hold"/>
                                        <p:tgtEl>
                                          <p:spTgt spid="27651">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7651">
                                            <p:txEl>
                                              <p:pRg st="0" end="0"/>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nodeType="afterEffect">
                                  <p:stCondLst>
                                    <p:cond delay="0"/>
                                  </p:stCondLst>
                                  <p:childTnLst>
                                    <p:set>
                                      <p:cBhvr>
                                        <p:cTn id="21" dur="1" fill="hold">
                                          <p:stCondLst>
                                            <p:cond delay="0"/>
                                          </p:stCondLst>
                                        </p:cTn>
                                        <p:tgtEl>
                                          <p:spTgt spid="27651">
                                            <p:txEl>
                                              <p:pRg st="1" end="1"/>
                                            </p:txEl>
                                          </p:spTgt>
                                        </p:tgtEl>
                                        <p:attrNameLst>
                                          <p:attrName>style.visibility</p:attrName>
                                        </p:attrNameLst>
                                      </p:cBhvr>
                                      <p:to>
                                        <p:strVal val="visible"/>
                                      </p:to>
                                    </p:set>
                                    <p:anim calcmode="lin" valueType="num">
                                      <p:cBhvr additive="base">
                                        <p:cTn id="22" dur="500" fill="hold"/>
                                        <p:tgtEl>
                                          <p:spTgt spid="27651">
                                            <p:txEl>
                                              <p:pRg st="1" end="1"/>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276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2" fill="hold" nodeType="clickEffect">
                                  <p:stCondLst>
                                    <p:cond delay="0"/>
                                  </p:stCondLst>
                                  <p:childTnLst>
                                    <p:set>
                                      <p:cBhvr>
                                        <p:cTn id="27" dur="1" fill="hold">
                                          <p:stCondLst>
                                            <p:cond delay="0"/>
                                          </p:stCondLst>
                                        </p:cTn>
                                        <p:tgtEl>
                                          <p:spTgt spid="27651">
                                            <p:txEl>
                                              <p:pRg st="2" end="2"/>
                                            </p:txEl>
                                          </p:spTgt>
                                        </p:tgtEl>
                                        <p:attrNameLst>
                                          <p:attrName>style.visibility</p:attrName>
                                        </p:attrNameLst>
                                      </p:cBhvr>
                                      <p:to>
                                        <p:strVal val="visible"/>
                                      </p:to>
                                    </p:set>
                                    <p:anim calcmode="lin" valueType="num">
                                      <p:cBhvr additive="base">
                                        <p:cTn id="28" dur="500" fill="hold"/>
                                        <p:tgtEl>
                                          <p:spTgt spid="27651">
                                            <p:txEl>
                                              <p:pRg st="2" end="2"/>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2765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C0E6932B-06B8-1EFD-5873-952D6847D914}"/>
              </a:ext>
            </a:extLst>
          </p:cNvPr>
          <p:cNvSpPr>
            <a:spLocks noGrp="1"/>
          </p:cNvSpPr>
          <p:nvPr>
            <p:ph type="sldNum" sz="quarter" idx="12"/>
          </p:nvPr>
        </p:nvSpPr>
        <p:spPr/>
        <p:txBody>
          <a:bodyPr/>
          <a:lstStyle/>
          <a:p>
            <a:fld id="{3D9E84BE-D21A-4703-AFAB-BF35CA23DB6C}" type="slidenum">
              <a:rPr lang="en-GB" altLang="en-US"/>
              <a:pPr/>
              <a:t>8</a:t>
            </a:fld>
            <a:endParaRPr lang="en-GB" altLang="en-US"/>
          </a:p>
        </p:txBody>
      </p:sp>
      <p:sp>
        <p:nvSpPr>
          <p:cNvPr id="28674" name="Rectangle 2">
            <a:extLst>
              <a:ext uri="{FF2B5EF4-FFF2-40B4-BE49-F238E27FC236}">
                <a16:creationId xmlns:a16="http://schemas.microsoft.com/office/drawing/2014/main" id="{E5FBAF37-4108-DB52-2679-B7FE9DA9488A}"/>
              </a:ext>
            </a:extLst>
          </p:cNvPr>
          <p:cNvSpPr>
            <a:spLocks noGrp="1" noChangeArrowheads="1"/>
          </p:cNvSpPr>
          <p:nvPr>
            <p:ph type="title"/>
          </p:nvPr>
        </p:nvSpPr>
        <p:spPr>
          <a:xfrm>
            <a:off x="1371600" y="333375"/>
            <a:ext cx="7772400" cy="1366838"/>
          </a:xfrm>
        </p:spPr>
        <p:txBody>
          <a:bodyPr/>
          <a:lstStyle/>
          <a:p>
            <a:pPr algn="ctr"/>
            <a:r>
              <a:rPr lang="en-GB" altLang="en-US" sz="3600" b="1">
                <a:solidFill>
                  <a:srgbClr val="000000"/>
                </a:solidFill>
                <a:latin typeface="Arial" panose="020B0604020202020204" pitchFamily="34" charset="0"/>
              </a:rPr>
              <a:t>Examples of sociological explanation</a:t>
            </a:r>
            <a:br>
              <a:rPr lang="en-GB" altLang="en-US" sz="3600" b="1">
                <a:solidFill>
                  <a:srgbClr val="000000"/>
                </a:solidFill>
                <a:latin typeface="Arial" panose="020B0604020202020204" pitchFamily="34" charset="0"/>
              </a:rPr>
            </a:br>
            <a:endParaRPr lang="en-GB" altLang="en-US" sz="3600" b="1">
              <a:solidFill>
                <a:srgbClr val="000000"/>
              </a:solidFill>
              <a:latin typeface="Arial" panose="020B0604020202020204" pitchFamily="34" charset="0"/>
            </a:endParaRPr>
          </a:p>
        </p:txBody>
      </p:sp>
      <p:sp>
        <p:nvSpPr>
          <p:cNvPr id="28675" name="Rectangle 3">
            <a:extLst>
              <a:ext uri="{FF2B5EF4-FFF2-40B4-BE49-F238E27FC236}">
                <a16:creationId xmlns:a16="http://schemas.microsoft.com/office/drawing/2014/main" id="{EDCCE3AF-CDAF-D12F-E2AA-F6F72721FDBF}"/>
              </a:ext>
            </a:extLst>
          </p:cNvPr>
          <p:cNvSpPr>
            <a:spLocks noGrp="1" noChangeArrowheads="1"/>
          </p:cNvSpPr>
          <p:nvPr>
            <p:ph type="body" idx="1"/>
          </p:nvPr>
        </p:nvSpPr>
        <p:spPr>
          <a:xfrm>
            <a:off x="1370013" y="908050"/>
            <a:ext cx="7772400" cy="5949950"/>
          </a:xfrm>
        </p:spPr>
        <p:txBody>
          <a:bodyPr/>
          <a:lstStyle/>
          <a:p>
            <a:pPr>
              <a:buFontTx/>
              <a:buNone/>
            </a:pPr>
            <a:r>
              <a:rPr lang="en-GB" altLang="en-US" sz="2800" u="sng">
                <a:solidFill>
                  <a:srgbClr val="000000"/>
                </a:solidFill>
              </a:rPr>
              <a:t>Marriage</a:t>
            </a:r>
          </a:p>
          <a:p>
            <a:r>
              <a:rPr lang="en-GB" altLang="en-US" sz="2800">
                <a:solidFill>
                  <a:srgbClr val="000000"/>
                </a:solidFill>
              </a:rPr>
              <a:t>Naturalistic (common </a:t>
            </a:r>
          </a:p>
          <a:p>
            <a:pPr>
              <a:buFontTx/>
              <a:buNone/>
            </a:pPr>
            <a:r>
              <a:rPr lang="en-GB" altLang="en-US" sz="2800">
                <a:solidFill>
                  <a:srgbClr val="000000"/>
                </a:solidFill>
              </a:rPr>
              <a:t>   sense) explanation: It is </a:t>
            </a:r>
          </a:p>
          <a:p>
            <a:pPr>
              <a:buFontTx/>
              <a:buNone/>
            </a:pPr>
            <a:r>
              <a:rPr lang="en-GB" altLang="en-US" sz="2800">
                <a:solidFill>
                  <a:srgbClr val="000000"/>
                </a:solidFill>
              </a:rPr>
              <a:t>   only natural that a man and </a:t>
            </a:r>
          </a:p>
          <a:p>
            <a:pPr>
              <a:buFontTx/>
              <a:buNone/>
            </a:pPr>
            <a:r>
              <a:rPr lang="en-GB" altLang="en-US" sz="2800">
                <a:solidFill>
                  <a:srgbClr val="000000"/>
                </a:solidFill>
              </a:rPr>
              <a:t>   woman should live together </a:t>
            </a:r>
          </a:p>
          <a:p>
            <a:pPr>
              <a:buFontTx/>
              <a:buNone/>
            </a:pPr>
            <a:r>
              <a:rPr lang="en-GB" altLang="en-US" sz="2800">
                <a:solidFill>
                  <a:srgbClr val="000000"/>
                </a:solidFill>
              </a:rPr>
              <a:t>   for life because they fall in </a:t>
            </a:r>
          </a:p>
          <a:p>
            <a:pPr>
              <a:buFontTx/>
              <a:buNone/>
            </a:pPr>
            <a:r>
              <a:rPr lang="en-GB" altLang="en-US" sz="2800">
                <a:solidFill>
                  <a:srgbClr val="000000"/>
                </a:solidFill>
              </a:rPr>
              <a:t>   love and want to raise children </a:t>
            </a:r>
          </a:p>
          <a:p>
            <a:r>
              <a:rPr lang="en-GB" altLang="en-US" sz="2800">
                <a:solidFill>
                  <a:srgbClr val="000000"/>
                </a:solidFill>
              </a:rPr>
              <a:t>Sociological explanation: Monogamy (one woman and one man) is only one form of mating. Mating patterns depend on a variety of economic and social factors. Marriage is a human institution. </a:t>
            </a:r>
          </a:p>
        </p:txBody>
      </p:sp>
      <p:pic>
        <p:nvPicPr>
          <p:cNvPr id="28676" name="Picture 4">
            <a:extLst>
              <a:ext uri="{FF2B5EF4-FFF2-40B4-BE49-F238E27FC236}">
                <a16:creationId xmlns:a16="http://schemas.microsoft.com/office/drawing/2014/main" id="{8250EA50-9435-7AB3-91BD-62A91357C9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1341438"/>
            <a:ext cx="2476500" cy="2628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385" decel="100000"/>
                                        <p:tgtEl>
                                          <p:spTgt spid="28674"/>
                                        </p:tgtEl>
                                      </p:cBhvr>
                                    </p:animEffect>
                                    <p:animScale>
                                      <p:cBhvr>
                                        <p:cTn id="8" dur="385" decel="100000"/>
                                        <p:tgtEl>
                                          <p:spTgt spid="28674"/>
                                        </p:tgtEl>
                                      </p:cBhvr>
                                      <p:from x="10000" y="10000"/>
                                      <p:to x="200000" y="450000"/>
                                    </p:animScale>
                                    <p:animScale>
                                      <p:cBhvr>
                                        <p:cTn id="9" dur="615" accel="100000" fill="hold">
                                          <p:stCondLst>
                                            <p:cond delay="385"/>
                                          </p:stCondLst>
                                        </p:cTn>
                                        <p:tgtEl>
                                          <p:spTgt spid="28674"/>
                                        </p:tgtEl>
                                      </p:cBhvr>
                                      <p:from x="200000" y="450000"/>
                                      <p:to x="100000" y="100000"/>
                                    </p:animScale>
                                    <p:set>
                                      <p:cBhvr>
                                        <p:cTn id="10" dur="385" fill="hold"/>
                                        <p:tgtEl>
                                          <p:spTgt spid="28674"/>
                                        </p:tgtEl>
                                        <p:attrNameLst>
                                          <p:attrName>ppt_x</p:attrName>
                                        </p:attrNameLst>
                                      </p:cBhvr>
                                      <p:to>
                                        <p:strVal val="(0.5)"/>
                                      </p:to>
                                    </p:set>
                                    <p:anim from="(0.5)" to="(#ppt_x)" calcmode="lin" valueType="num">
                                      <p:cBhvr>
                                        <p:cTn id="11" dur="615" accel="100000" fill="hold">
                                          <p:stCondLst>
                                            <p:cond delay="385"/>
                                          </p:stCondLst>
                                        </p:cTn>
                                        <p:tgtEl>
                                          <p:spTgt spid="28674"/>
                                        </p:tgtEl>
                                        <p:attrNameLst>
                                          <p:attrName>ppt_x</p:attrName>
                                        </p:attrNameLst>
                                      </p:cBhvr>
                                    </p:anim>
                                    <p:set>
                                      <p:cBhvr>
                                        <p:cTn id="12" dur="385" fill="hold"/>
                                        <p:tgtEl>
                                          <p:spTgt spid="28674"/>
                                        </p:tgtEl>
                                        <p:attrNameLst>
                                          <p:attrName>ppt_y</p:attrName>
                                        </p:attrNameLst>
                                      </p:cBhvr>
                                      <p:to>
                                        <p:strVal val="(#ppt_y+0.4)"/>
                                      </p:to>
                                    </p:set>
                                    <p:anim from="(#ppt_y+0.4)" to="(#ppt_y)" calcmode="lin" valueType="num">
                                      <p:cBhvr>
                                        <p:cTn id="13" dur="615" accel="100000" fill="hold">
                                          <p:stCondLst>
                                            <p:cond delay="385"/>
                                          </p:stCondLst>
                                        </p:cTn>
                                        <p:tgtEl>
                                          <p:spTgt spid="28674"/>
                                        </p:tgtEl>
                                        <p:attrNameLst>
                                          <p:attrName>ppt_y</p:attrName>
                                        </p:attrNameLst>
                                      </p:cBhvr>
                                    </p:anim>
                                  </p:childTnLst>
                                </p:cTn>
                              </p:par>
                            </p:childTnLst>
                          </p:cTn>
                        </p:par>
                        <p:par>
                          <p:cTn id="14" fill="hold" nodeType="afterGroup">
                            <p:stCondLst>
                              <p:cond delay="1000"/>
                            </p:stCondLst>
                            <p:childTnLst>
                              <p:par>
                                <p:cTn id="15" presetID="2" presetClass="entr" presetSubtype="2" fill="hold" nodeType="afterEffect">
                                  <p:stCondLst>
                                    <p:cond delay="0"/>
                                  </p:stCondLst>
                                  <p:childTnLst>
                                    <p:set>
                                      <p:cBhvr>
                                        <p:cTn id="16" dur="1" fill="hold">
                                          <p:stCondLst>
                                            <p:cond delay="0"/>
                                          </p:stCondLst>
                                        </p:cTn>
                                        <p:tgtEl>
                                          <p:spTgt spid="28675">
                                            <p:txEl>
                                              <p:pRg st="0" end="0"/>
                                            </p:txEl>
                                          </p:spTgt>
                                        </p:tgtEl>
                                        <p:attrNameLst>
                                          <p:attrName>style.visibility</p:attrName>
                                        </p:attrNameLst>
                                      </p:cBhvr>
                                      <p:to>
                                        <p:strVal val="visible"/>
                                      </p:to>
                                    </p:set>
                                    <p:anim calcmode="lin" valueType="num">
                                      <p:cBhvr additive="base">
                                        <p:cTn id="17" dur="500" fill="hold"/>
                                        <p:tgtEl>
                                          <p:spTgt spid="28675">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8675">
                                            <p:txEl>
                                              <p:pRg st="0" end="0"/>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8" presetClass="entr" presetSubtype="16" fill="hold" nodeType="afterEffect">
                                  <p:stCondLst>
                                    <p:cond delay="0"/>
                                  </p:stCondLst>
                                  <p:childTnLst>
                                    <p:set>
                                      <p:cBhvr>
                                        <p:cTn id="21" dur="1" fill="hold">
                                          <p:stCondLst>
                                            <p:cond delay="0"/>
                                          </p:stCondLst>
                                        </p:cTn>
                                        <p:tgtEl>
                                          <p:spTgt spid="28676"/>
                                        </p:tgtEl>
                                        <p:attrNameLst>
                                          <p:attrName>style.visibility</p:attrName>
                                        </p:attrNameLst>
                                      </p:cBhvr>
                                      <p:to>
                                        <p:strVal val="visible"/>
                                      </p:to>
                                    </p:set>
                                    <p:animEffect transition="in" filter="diamond(in)">
                                      <p:cBhvr>
                                        <p:cTn id="22" dur="1000"/>
                                        <p:tgtEl>
                                          <p:spTgt spid="28676"/>
                                        </p:tgtEl>
                                      </p:cBhvr>
                                    </p:animEffect>
                                  </p:childTnLst>
                                </p:cTn>
                              </p:par>
                            </p:childTnLst>
                          </p:cTn>
                        </p:par>
                        <p:par>
                          <p:cTn id="23" fill="hold" nodeType="afterGroup">
                            <p:stCondLst>
                              <p:cond delay="2500"/>
                            </p:stCondLst>
                            <p:childTnLst>
                              <p:par>
                                <p:cTn id="24" presetID="2" presetClass="entr" presetSubtype="2" fill="hold" nodeType="afterEffect">
                                  <p:stCondLst>
                                    <p:cond delay="0"/>
                                  </p:stCondLst>
                                  <p:childTnLst>
                                    <p:set>
                                      <p:cBhvr>
                                        <p:cTn id="25" dur="1" fill="hold">
                                          <p:stCondLst>
                                            <p:cond delay="0"/>
                                          </p:stCondLst>
                                        </p:cTn>
                                        <p:tgtEl>
                                          <p:spTgt spid="28675">
                                            <p:txEl>
                                              <p:pRg st="1" end="1"/>
                                            </p:txEl>
                                          </p:spTgt>
                                        </p:tgtEl>
                                        <p:attrNameLst>
                                          <p:attrName>style.visibility</p:attrName>
                                        </p:attrNameLst>
                                      </p:cBhvr>
                                      <p:to>
                                        <p:strVal val="visible"/>
                                      </p:to>
                                    </p:set>
                                    <p:anim calcmode="lin" valueType="num">
                                      <p:cBhvr additive="base">
                                        <p:cTn id="26" dur="500" fill="hold"/>
                                        <p:tgtEl>
                                          <p:spTgt spid="28675">
                                            <p:txEl>
                                              <p:pRg st="1" end="1"/>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28675">
                                            <p:txEl>
                                              <p:pRg st="1" end="1"/>
                                            </p:txEl>
                                          </p:spTgt>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28675">
                                            <p:txEl>
                                              <p:pRg st="2" end="2"/>
                                            </p:txEl>
                                          </p:spTgt>
                                        </p:tgtEl>
                                        <p:attrNameLst>
                                          <p:attrName>style.visibility</p:attrName>
                                        </p:attrNameLst>
                                      </p:cBhvr>
                                      <p:to>
                                        <p:strVal val="visible"/>
                                      </p:to>
                                    </p:set>
                                    <p:anim calcmode="lin" valueType="num">
                                      <p:cBhvr additive="base">
                                        <p:cTn id="30" dur="500" fill="hold"/>
                                        <p:tgtEl>
                                          <p:spTgt spid="28675">
                                            <p:txEl>
                                              <p:pRg st="2" end="2"/>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28675">
                                            <p:txEl>
                                              <p:pRg st="2" end="2"/>
                                            </p:txEl>
                                          </p:spTgt>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28675">
                                            <p:txEl>
                                              <p:pRg st="3" end="3"/>
                                            </p:txEl>
                                          </p:spTgt>
                                        </p:tgtEl>
                                        <p:attrNameLst>
                                          <p:attrName>style.visibility</p:attrName>
                                        </p:attrNameLst>
                                      </p:cBhvr>
                                      <p:to>
                                        <p:strVal val="visible"/>
                                      </p:to>
                                    </p:set>
                                    <p:anim calcmode="lin" valueType="num">
                                      <p:cBhvr additive="base">
                                        <p:cTn id="34" dur="500" fill="hold"/>
                                        <p:tgtEl>
                                          <p:spTgt spid="28675">
                                            <p:txEl>
                                              <p:pRg st="3" end="3"/>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28675">
                                            <p:txEl>
                                              <p:pRg st="3" end="3"/>
                                            </p:txEl>
                                          </p:spTgt>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0"/>
                                  </p:stCondLst>
                                  <p:childTnLst>
                                    <p:set>
                                      <p:cBhvr>
                                        <p:cTn id="37" dur="1" fill="hold">
                                          <p:stCondLst>
                                            <p:cond delay="0"/>
                                          </p:stCondLst>
                                        </p:cTn>
                                        <p:tgtEl>
                                          <p:spTgt spid="28675">
                                            <p:txEl>
                                              <p:pRg st="4" end="4"/>
                                            </p:txEl>
                                          </p:spTgt>
                                        </p:tgtEl>
                                        <p:attrNameLst>
                                          <p:attrName>style.visibility</p:attrName>
                                        </p:attrNameLst>
                                      </p:cBhvr>
                                      <p:to>
                                        <p:strVal val="visible"/>
                                      </p:to>
                                    </p:set>
                                    <p:anim calcmode="lin" valueType="num">
                                      <p:cBhvr additive="base">
                                        <p:cTn id="38" dur="500" fill="hold"/>
                                        <p:tgtEl>
                                          <p:spTgt spid="28675">
                                            <p:txEl>
                                              <p:pRg st="4" end="4"/>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28675">
                                            <p:txEl>
                                              <p:pRg st="4" end="4"/>
                                            </p:txEl>
                                          </p:spTgt>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0"/>
                                  </p:stCondLst>
                                  <p:childTnLst>
                                    <p:set>
                                      <p:cBhvr>
                                        <p:cTn id="41" dur="1" fill="hold">
                                          <p:stCondLst>
                                            <p:cond delay="0"/>
                                          </p:stCondLst>
                                        </p:cTn>
                                        <p:tgtEl>
                                          <p:spTgt spid="28675">
                                            <p:txEl>
                                              <p:pRg st="5" end="5"/>
                                            </p:txEl>
                                          </p:spTgt>
                                        </p:tgtEl>
                                        <p:attrNameLst>
                                          <p:attrName>style.visibility</p:attrName>
                                        </p:attrNameLst>
                                      </p:cBhvr>
                                      <p:to>
                                        <p:strVal val="visible"/>
                                      </p:to>
                                    </p:set>
                                    <p:anim calcmode="lin" valueType="num">
                                      <p:cBhvr additive="base">
                                        <p:cTn id="42" dur="500" fill="hold"/>
                                        <p:tgtEl>
                                          <p:spTgt spid="28675">
                                            <p:txEl>
                                              <p:pRg st="5" end="5"/>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28675">
                                            <p:txEl>
                                              <p:pRg st="5" end="5"/>
                                            </p:txEl>
                                          </p:spTgt>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0"/>
                                  </p:stCondLst>
                                  <p:childTnLst>
                                    <p:set>
                                      <p:cBhvr>
                                        <p:cTn id="45" dur="1" fill="hold">
                                          <p:stCondLst>
                                            <p:cond delay="0"/>
                                          </p:stCondLst>
                                        </p:cTn>
                                        <p:tgtEl>
                                          <p:spTgt spid="28675">
                                            <p:txEl>
                                              <p:pRg st="6" end="6"/>
                                            </p:txEl>
                                          </p:spTgt>
                                        </p:tgtEl>
                                        <p:attrNameLst>
                                          <p:attrName>style.visibility</p:attrName>
                                        </p:attrNameLst>
                                      </p:cBhvr>
                                      <p:to>
                                        <p:strVal val="visible"/>
                                      </p:to>
                                    </p:set>
                                    <p:anim calcmode="lin" valueType="num">
                                      <p:cBhvr additive="base">
                                        <p:cTn id="46" dur="500" fill="hold"/>
                                        <p:tgtEl>
                                          <p:spTgt spid="28675">
                                            <p:txEl>
                                              <p:pRg st="6" end="6"/>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2867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2" fill="hold" nodeType="clickEffect">
                                  <p:stCondLst>
                                    <p:cond delay="0"/>
                                  </p:stCondLst>
                                  <p:childTnLst>
                                    <p:set>
                                      <p:cBhvr>
                                        <p:cTn id="51" dur="1" fill="hold">
                                          <p:stCondLst>
                                            <p:cond delay="0"/>
                                          </p:stCondLst>
                                        </p:cTn>
                                        <p:tgtEl>
                                          <p:spTgt spid="28675">
                                            <p:txEl>
                                              <p:pRg st="7" end="7"/>
                                            </p:txEl>
                                          </p:spTgt>
                                        </p:tgtEl>
                                        <p:attrNameLst>
                                          <p:attrName>style.visibility</p:attrName>
                                        </p:attrNameLst>
                                      </p:cBhvr>
                                      <p:to>
                                        <p:strVal val="visible"/>
                                      </p:to>
                                    </p:set>
                                    <p:anim calcmode="lin" valueType="num">
                                      <p:cBhvr additive="base">
                                        <p:cTn id="52" dur="500" fill="hold"/>
                                        <p:tgtEl>
                                          <p:spTgt spid="28675">
                                            <p:txEl>
                                              <p:pRg st="7" end="7"/>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2867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1425AEA1-D1D9-6B62-C377-B2129DB8AC1A}"/>
              </a:ext>
            </a:extLst>
          </p:cNvPr>
          <p:cNvSpPr>
            <a:spLocks noGrp="1"/>
          </p:cNvSpPr>
          <p:nvPr>
            <p:ph type="sldNum" sz="quarter" idx="12"/>
          </p:nvPr>
        </p:nvSpPr>
        <p:spPr/>
        <p:txBody>
          <a:bodyPr/>
          <a:lstStyle/>
          <a:p>
            <a:fld id="{DC4B5892-83F3-4C18-8E58-BE9CC5626345}" type="slidenum">
              <a:rPr lang="en-GB" altLang="en-US"/>
              <a:pPr/>
              <a:t>9</a:t>
            </a:fld>
            <a:endParaRPr lang="en-GB" altLang="en-US"/>
          </a:p>
        </p:txBody>
      </p:sp>
      <p:sp>
        <p:nvSpPr>
          <p:cNvPr id="29698" name="Rectangle 2">
            <a:extLst>
              <a:ext uri="{FF2B5EF4-FFF2-40B4-BE49-F238E27FC236}">
                <a16:creationId xmlns:a16="http://schemas.microsoft.com/office/drawing/2014/main" id="{C0AB39C6-5947-80E9-DDEF-B360A99D3639}"/>
              </a:ext>
            </a:extLst>
          </p:cNvPr>
          <p:cNvSpPr>
            <a:spLocks noGrp="1" noChangeArrowheads="1"/>
          </p:cNvSpPr>
          <p:nvPr>
            <p:ph type="title"/>
          </p:nvPr>
        </p:nvSpPr>
        <p:spPr>
          <a:xfrm>
            <a:off x="1371600" y="0"/>
            <a:ext cx="7772400" cy="1763713"/>
          </a:xfrm>
        </p:spPr>
        <p:txBody>
          <a:bodyPr/>
          <a:lstStyle/>
          <a:p>
            <a:pPr algn="ctr"/>
            <a:r>
              <a:rPr lang="en-GB" altLang="en-US" sz="3600" b="1">
                <a:solidFill>
                  <a:srgbClr val="000000"/>
                </a:solidFill>
                <a:latin typeface="Arial" panose="020B0604020202020204" pitchFamily="34" charset="0"/>
              </a:rPr>
              <a:t>Examples of sociological explanation</a:t>
            </a:r>
            <a:br>
              <a:rPr lang="en-GB" altLang="en-US" sz="3600" b="1">
                <a:solidFill>
                  <a:srgbClr val="000000"/>
                </a:solidFill>
                <a:latin typeface="Arial" panose="020B0604020202020204" pitchFamily="34" charset="0"/>
              </a:rPr>
            </a:br>
            <a:endParaRPr lang="en-GB" altLang="en-US" sz="3600" b="1">
              <a:solidFill>
                <a:srgbClr val="000000"/>
              </a:solidFill>
              <a:latin typeface="Arial" panose="020B0604020202020204" pitchFamily="34" charset="0"/>
            </a:endParaRPr>
          </a:p>
        </p:txBody>
      </p:sp>
      <p:sp>
        <p:nvSpPr>
          <p:cNvPr id="29699" name="Rectangle 3">
            <a:extLst>
              <a:ext uri="{FF2B5EF4-FFF2-40B4-BE49-F238E27FC236}">
                <a16:creationId xmlns:a16="http://schemas.microsoft.com/office/drawing/2014/main" id="{7A001C54-D6B8-A7D3-82D3-A92BAB200D67}"/>
              </a:ext>
            </a:extLst>
          </p:cNvPr>
          <p:cNvSpPr>
            <a:spLocks noGrp="1" noChangeArrowheads="1"/>
          </p:cNvSpPr>
          <p:nvPr>
            <p:ph type="body" idx="1"/>
          </p:nvPr>
        </p:nvSpPr>
        <p:spPr>
          <a:xfrm>
            <a:off x="1258888" y="1125538"/>
            <a:ext cx="7883525" cy="5732462"/>
          </a:xfrm>
        </p:spPr>
        <p:txBody>
          <a:bodyPr/>
          <a:lstStyle/>
          <a:p>
            <a:pPr>
              <a:lnSpc>
                <a:spcPct val="80000"/>
              </a:lnSpc>
              <a:buFontTx/>
              <a:buNone/>
            </a:pPr>
            <a:r>
              <a:rPr lang="en-GB" altLang="en-US" sz="2800" u="sng">
                <a:solidFill>
                  <a:srgbClr val="000000"/>
                </a:solidFill>
              </a:rPr>
              <a:t>The domestic role of women</a:t>
            </a:r>
          </a:p>
          <a:p>
            <a:pPr>
              <a:lnSpc>
                <a:spcPct val="80000"/>
              </a:lnSpc>
            </a:pPr>
            <a:r>
              <a:rPr lang="en-GB" altLang="en-US" sz="2800">
                <a:solidFill>
                  <a:srgbClr val="000000"/>
                </a:solidFill>
              </a:rPr>
              <a:t>Naturalistic (common sense) </a:t>
            </a:r>
          </a:p>
          <a:p>
            <a:pPr>
              <a:lnSpc>
                <a:spcPct val="80000"/>
              </a:lnSpc>
              <a:buFontTx/>
              <a:buNone/>
            </a:pPr>
            <a:r>
              <a:rPr lang="en-GB" altLang="en-US" sz="2800">
                <a:solidFill>
                  <a:srgbClr val="000000"/>
                </a:solidFill>
              </a:rPr>
              <a:t>   explanation: Women raise </a:t>
            </a:r>
          </a:p>
          <a:p>
            <a:pPr>
              <a:lnSpc>
                <a:spcPct val="80000"/>
              </a:lnSpc>
              <a:buFontTx/>
              <a:buNone/>
            </a:pPr>
            <a:r>
              <a:rPr lang="en-GB" altLang="en-US" sz="2800">
                <a:solidFill>
                  <a:srgbClr val="000000"/>
                </a:solidFill>
              </a:rPr>
              <a:t>   children because this satisfies </a:t>
            </a:r>
          </a:p>
          <a:p>
            <a:pPr>
              <a:lnSpc>
                <a:spcPct val="80000"/>
              </a:lnSpc>
              <a:buFontTx/>
              <a:buNone/>
            </a:pPr>
            <a:r>
              <a:rPr lang="en-GB" altLang="en-US" sz="2800">
                <a:solidFill>
                  <a:srgbClr val="000000"/>
                </a:solidFill>
              </a:rPr>
              <a:t>   maternal instincts, and the </a:t>
            </a:r>
          </a:p>
          <a:p>
            <a:pPr>
              <a:lnSpc>
                <a:spcPct val="80000"/>
              </a:lnSpc>
              <a:buFontTx/>
              <a:buNone/>
            </a:pPr>
            <a:r>
              <a:rPr lang="en-GB" altLang="en-US" sz="2800">
                <a:solidFill>
                  <a:srgbClr val="000000"/>
                </a:solidFill>
              </a:rPr>
              <a:t>   children’s need for a mother</a:t>
            </a:r>
          </a:p>
          <a:p>
            <a:pPr>
              <a:lnSpc>
                <a:spcPct val="80000"/>
              </a:lnSpc>
            </a:pPr>
            <a:r>
              <a:rPr lang="en-GB" altLang="en-US" sz="2800">
                <a:solidFill>
                  <a:srgbClr val="000000"/>
                </a:solidFill>
              </a:rPr>
              <a:t>Sociological explanation: </a:t>
            </a:r>
          </a:p>
          <a:p>
            <a:pPr>
              <a:lnSpc>
                <a:spcPct val="80000"/>
              </a:lnSpc>
              <a:buFontTx/>
              <a:buNone/>
            </a:pPr>
            <a:r>
              <a:rPr lang="en-GB" altLang="en-US" sz="2800">
                <a:solidFill>
                  <a:srgbClr val="000000"/>
                </a:solidFill>
              </a:rPr>
              <a:t>    Ideals concerning </a:t>
            </a:r>
          </a:p>
          <a:p>
            <a:pPr>
              <a:lnSpc>
                <a:spcPct val="80000"/>
              </a:lnSpc>
              <a:buFontTx/>
              <a:buNone/>
            </a:pPr>
            <a:r>
              <a:rPr lang="en-GB" altLang="en-US" sz="2800">
                <a:solidFill>
                  <a:srgbClr val="000000"/>
                </a:solidFill>
              </a:rPr>
              <a:t>    domesticity and </a:t>
            </a:r>
          </a:p>
          <a:p>
            <a:pPr>
              <a:lnSpc>
                <a:spcPct val="80000"/>
              </a:lnSpc>
              <a:buFontTx/>
              <a:buNone/>
            </a:pPr>
            <a:r>
              <a:rPr lang="en-GB" altLang="en-US" sz="2800">
                <a:solidFill>
                  <a:srgbClr val="000000"/>
                </a:solidFill>
              </a:rPr>
              <a:t>    femininity </a:t>
            </a:r>
          </a:p>
          <a:p>
            <a:pPr>
              <a:lnSpc>
                <a:spcPct val="80000"/>
              </a:lnSpc>
              <a:buFontTx/>
              <a:buNone/>
            </a:pPr>
            <a:r>
              <a:rPr lang="en-GB" altLang="en-US" sz="2800">
                <a:solidFill>
                  <a:srgbClr val="000000"/>
                </a:solidFill>
              </a:rPr>
              <a:t>    confine women to the </a:t>
            </a:r>
          </a:p>
          <a:p>
            <a:pPr>
              <a:lnSpc>
                <a:spcPct val="80000"/>
              </a:lnSpc>
              <a:buFontTx/>
              <a:buNone/>
            </a:pPr>
            <a:r>
              <a:rPr lang="en-GB" altLang="en-US" sz="2800">
                <a:solidFill>
                  <a:srgbClr val="000000"/>
                </a:solidFill>
              </a:rPr>
              <a:t>    home </a:t>
            </a:r>
            <a:endParaRPr lang="en-GB" altLang="en-US" sz="2800" u="sng">
              <a:solidFill>
                <a:srgbClr val="000000"/>
              </a:solidFill>
            </a:endParaRPr>
          </a:p>
          <a:p>
            <a:pPr>
              <a:lnSpc>
                <a:spcPct val="80000"/>
              </a:lnSpc>
            </a:pPr>
            <a:endParaRPr lang="en-GB" altLang="en-US" sz="2800" u="sng">
              <a:solidFill>
                <a:srgbClr val="000000"/>
              </a:solidFill>
            </a:endParaRPr>
          </a:p>
          <a:p>
            <a:pPr>
              <a:lnSpc>
                <a:spcPct val="80000"/>
              </a:lnSpc>
              <a:buFontTx/>
              <a:buNone/>
            </a:pPr>
            <a:r>
              <a:rPr lang="en-GB" altLang="en-US" sz="1000" u="sng">
                <a:solidFill>
                  <a:srgbClr val="000000"/>
                </a:solidFill>
              </a:rPr>
              <a:t> </a:t>
            </a:r>
          </a:p>
        </p:txBody>
      </p:sp>
      <p:pic>
        <p:nvPicPr>
          <p:cNvPr id="29700" name="Picture 4">
            <a:extLst>
              <a:ext uri="{FF2B5EF4-FFF2-40B4-BE49-F238E27FC236}">
                <a16:creationId xmlns:a16="http://schemas.microsoft.com/office/drawing/2014/main" id="{C10A5C91-AA3B-63EC-A87E-3CDAC66824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2925" y="620713"/>
            <a:ext cx="2251075" cy="309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3" name="Picture 7">
            <a:extLst>
              <a:ext uri="{FF2B5EF4-FFF2-40B4-BE49-F238E27FC236}">
                <a16:creationId xmlns:a16="http://schemas.microsoft.com/office/drawing/2014/main" id="{9C373747-DF56-364D-260A-B808FEC9BF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4149725"/>
            <a:ext cx="3203575" cy="205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385" decel="100000"/>
                                        <p:tgtEl>
                                          <p:spTgt spid="29698"/>
                                        </p:tgtEl>
                                      </p:cBhvr>
                                    </p:animEffect>
                                    <p:animScale>
                                      <p:cBhvr>
                                        <p:cTn id="8" dur="385" decel="100000"/>
                                        <p:tgtEl>
                                          <p:spTgt spid="29698"/>
                                        </p:tgtEl>
                                      </p:cBhvr>
                                      <p:from x="10000" y="10000"/>
                                      <p:to x="200000" y="450000"/>
                                    </p:animScale>
                                    <p:animScale>
                                      <p:cBhvr>
                                        <p:cTn id="9" dur="615" accel="100000" fill="hold">
                                          <p:stCondLst>
                                            <p:cond delay="385"/>
                                          </p:stCondLst>
                                        </p:cTn>
                                        <p:tgtEl>
                                          <p:spTgt spid="29698"/>
                                        </p:tgtEl>
                                      </p:cBhvr>
                                      <p:from x="200000" y="450000"/>
                                      <p:to x="100000" y="100000"/>
                                    </p:animScale>
                                    <p:set>
                                      <p:cBhvr>
                                        <p:cTn id="10" dur="385" fill="hold"/>
                                        <p:tgtEl>
                                          <p:spTgt spid="29698"/>
                                        </p:tgtEl>
                                        <p:attrNameLst>
                                          <p:attrName>ppt_x</p:attrName>
                                        </p:attrNameLst>
                                      </p:cBhvr>
                                      <p:to>
                                        <p:strVal val="(0.5)"/>
                                      </p:to>
                                    </p:set>
                                    <p:anim from="(0.5)" to="(#ppt_x)" calcmode="lin" valueType="num">
                                      <p:cBhvr>
                                        <p:cTn id="11" dur="615" accel="100000" fill="hold">
                                          <p:stCondLst>
                                            <p:cond delay="385"/>
                                          </p:stCondLst>
                                        </p:cTn>
                                        <p:tgtEl>
                                          <p:spTgt spid="29698"/>
                                        </p:tgtEl>
                                        <p:attrNameLst>
                                          <p:attrName>ppt_x</p:attrName>
                                        </p:attrNameLst>
                                      </p:cBhvr>
                                    </p:anim>
                                    <p:set>
                                      <p:cBhvr>
                                        <p:cTn id="12" dur="385" fill="hold"/>
                                        <p:tgtEl>
                                          <p:spTgt spid="29698"/>
                                        </p:tgtEl>
                                        <p:attrNameLst>
                                          <p:attrName>ppt_y</p:attrName>
                                        </p:attrNameLst>
                                      </p:cBhvr>
                                      <p:to>
                                        <p:strVal val="(#ppt_y+0.4)"/>
                                      </p:to>
                                    </p:set>
                                    <p:anim from="(#ppt_y+0.4)" to="(#ppt_y)" calcmode="lin" valueType="num">
                                      <p:cBhvr>
                                        <p:cTn id="13" dur="615" accel="100000" fill="hold">
                                          <p:stCondLst>
                                            <p:cond delay="385"/>
                                          </p:stCondLst>
                                        </p:cTn>
                                        <p:tgtEl>
                                          <p:spTgt spid="29698"/>
                                        </p:tgtEl>
                                        <p:attrNameLst>
                                          <p:attrName>ppt_y</p:attrName>
                                        </p:attrNameLst>
                                      </p:cBhvr>
                                    </p:anim>
                                  </p:childTnLst>
                                </p:cTn>
                              </p:par>
                            </p:childTnLst>
                          </p:cTn>
                        </p:par>
                        <p:par>
                          <p:cTn id="14" fill="hold" nodeType="afterGroup">
                            <p:stCondLst>
                              <p:cond delay="1000"/>
                            </p:stCondLst>
                            <p:childTnLst>
                              <p:par>
                                <p:cTn id="15" presetID="2" presetClass="entr" presetSubtype="2" fill="hold" nodeType="afterEffect">
                                  <p:stCondLst>
                                    <p:cond delay="0"/>
                                  </p:stCondLst>
                                  <p:childTnLst>
                                    <p:set>
                                      <p:cBhvr>
                                        <p:cTn id="16" dur="1" fill="hold">
                                          <p:stCondLst>
                                            <p:cond delay="0"/>
                                          </p:stCondLst>
                                        </p:cTn>
                                        <p:tgtEl>
                                          <p:spTgt spid="29699">
                                            <p:txEl>
                                              <p:pRg st="0" end="0"/>
                                            </p:txEl>
                                          </p:spTgt>
                                        </p:tgtEl>
                                        <p:attrNameLst>
                                          <p:attrName>style.visibility</p:attrName>
                                        </p:attrNameLst>
                                      </p:cBhvr>
                                      <p:to>
                                        <p:strVal val="visible"/>
                                      </p:to>
                                    </p:set>
                                    <p:anim calcmode="lin" valueType="num">
                                      <p:cBhvr additive="base">
                                        <p:cTn id="17" dur="500" fill="hold"/>
                                        <p:tgtEl>
                                          <p:spTgt spid="29699">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9699">
                                            <p:txEl>
                                              <p:pRg st="0" end="0"/>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3" presetClass="entr" presetSubtype="16" fill="hold" nodeType="afterEffect">
                                  <p:stCondLst>
                                    <p:cond delay="0"/>
                                  </p:stCondLst>
                                  <p:childTnLst>
                                    <p:set>
                                      <p:cBhvr>
                                        <p:cTn id="21" dur="1" fill="hold">
                                          <p:stCondLst>
                                            <p:cond delay="0"/>
                                          </p:stCondLst>
                                        </p:cTn>
                                        <p:tgtEl>
                                          <p:spTgt spid="29700"/>
                                        </p:tgtEl>
                                        <p:attrNameLst>
                                          <p:attrName>style.visibility</p:attrName>
                                        </p:attrNameLst>
                                      </p:cBhvr>
                                      <p:to>
                                        <p:strVal val="visible"/>
                                      </p:to>
                                    </p:set>
                                    <p:anim calcmode="lin" valueType="num">
                                      <p:cBhvr>
                                        <p:cTn id="22" dur="1000" fill="hold"/>
                                        <p:tgtEl>
                                          <p:spTgt spid="29700"/>
                                        </p:tgtEl>
                                        <p:attrNameLst>
                                          <p:attrName>ppt_w</p:attrName>
                                        </p:attrNameLst>
                                      </p:cBhvr>
                                      <p:tavLst>
                                        <p:tav tm="0">
                                          <p:val>
                                            <p:fltVal val="0"/>
                                          </p:val>
                                        </p:tav>
                                        <p:tav tm="100000">
                                          <p:val>
                                            <p:strVal val="#ppt_w"/>
                                          </p:val>
                                        </p:tav>
                                      </p:tavLst>
                                    </p:anim>
                                    <p:anim calcmode="lin" valueType="num">
                                      <p:cBhvr>
                                        <p:cTn id="23" dur="1000" fill="hold"/>
                                        <p:tgtEl>
                                          <p:spTgt spid="29700"/>
                                        </p:tgtEl>
                                        <p:attrNameLst>
                                          <p:attrName>ppt_h</p:attrName>
                                        </p:attrNameLst>
                                      </p:cBhvr>
                                      <p:tavLst>
                                        <p:tav tm="0">
                                          <p:val>
                                            <p:fltVal val="0"/>
                                          </p:val>
                                        </p:tav>
                                        <p:tav tm="100000">
                                          <p:val>
                                            <p:strVal val="#ppt_h"/>
                                          </p:val>
                                        </p:tav>
                                      </p:tavLst>
                                    </p:anim>
                                  </p:childTnLst>
                                </p:cTn>
                              </p:par>
                            </p:childTnLst>
                          </p:cTn>
                        </p:par>
                        <p:par>
                          <p:cTn id="24" fill="hold" nodeType="afterGroup">
                            <p:stCondLst>
                              <p:cond delay="2500"/>
                            </p:stCondLst>
                            <p:childTnLst>
                              <p:par>
                                <p:cTn id="25" presetID="20" presetClass="entr" presetSubtype="0" fill="hold" nodeType="afterEffect">
                                  <p:stCondLst>
                                    <p:cond delay="0"/>
                                  </p:stCondLst>
                                  <p:childTnLst>
                                    <p:set>
                                      <p:cBhvr>
                                        <p:cTn id="26" dur="1" fill="hold">
                                          <p:stCondLst>
                                            <p:cond delay="0"/>
                                          </p:stCondLst>
                                        </p:cTn>
                                        <p:tgtEl>
                                          <p:spTgt spid="29703"/>
                                        </p:tgtEl>
                                        <p:attrNameLst>
                                          <p:attrName>style.visibility</p:attrName>
                                        </p:attrNameLst>
                                      </p:cBhvr>
                                      <p:to>
                                        <p:strVal val="visible"/>
                                      </p:to>
                                    </p:set>
                                    <p:animEffect transition="in" filter="wedge">
                                      <p:cBhvr>
                                        <p:cTn id="27" dur="1000"/>
                                        <p:tgtEl>
                                          <p:spTgt spid="29703"/>
                                        </p:tgtEl>
                                      </p:cBhvr>
                                    </p:animEffect>
                                  </p:childTnLst>
                                </p:cTn>
                              </p:par>
                            </p:childTnLst>
                          </p:cTn>
                        </p:par>
                        <p:par>
                          <p:cTn id="28" fill="hold" nodeType="afterGroup">
                            <p:stCondLst>
                              <p:cond delay="3500"/>
                            </p:stCondLst>
                            <p:childTnLst>
                              <p:par>
                                <p:cTn id="29" presetID="2" presetClass="entr" presetSubtype="2" fill="hold" nodeType="afterEffect">
                                  <p:stCondLst>
                                    <p:cond delay="0"/>
                                  </p:stCondLst>
                                  <p:childTnLst>
                                    <p:set>
                                      <p:cBhvr>
                                        <p:cTn id="30" dur="1" fill="hold">
                                          <p:stCondLst>
                                            <p:cond delay="0"/>
                                          </p:stCondLst>
                                        </p:cTn>
                                        <p:tgtEl>
                                          <p:spTgt spid="29699">
                                            <p:txEl>
                                              <p:pRg st="1" end="1"/>
                                            </p:txEl>
                                          </p:spTgt>
                                        </p:tgtEl>
                                        <p:attrNameLst>
                                          <p:attrName>style.visibility</p:attrName>
                                        </p:attrNameLst>
                                      </p:cBhvr>
                                      <p:to>
                                        <p:strVal val="visible"/>
                                      </p:to>
                                    </p:set>
                                    <p:anim calcmode="lin" valueType="num">
                                      <p:cBhvr additive="base">
                                        <p:cTn id="31" dur="500" fill="hold"/>
                                        <p:tgtEl>
                                          <p:spTgt spid="29699">
                                            <p:txEl>
                                              <p:pRg st="1" end="1"/>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9699">
                                            <p:txEl>
                                              <p:pRg st="1" end="1"/>
                                            </p:txEl>
                                          </p:spTgt>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29699">
                                            <p:txEl>
                                              <p:pRg st="2" end="2"/>
                                            </p:txEl>
                                          </p:spTgt>
                                        </p:tgtEl>
                                        <p:attrNameLst>
                                          <p:attrName>style.visibility</p:attrName>
                                        </p:attrNameLst>
                                      </p:cBhvr>
                                      <p:to>
                                        <p:strVal val="visible"/>
                                      </p:to>
                                    </p:set>
                                    <p:anim calcmode="lin" valueType="num">
                                      <p:cBhvr additive="base">
                                        <p:cTn id="35" dur="500" fill="hold"/>
                                        <p:tgtEl>
                                          <p:spTgt spid="29699">
                                            <p:txEl>
                                              <p:pRg st="2" end="2"/>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9699">
                                            <p:txEl>
                                              <p:pRg st="2" end="2"/>
                                            </p:txEl>
                                          </p:spTgt>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29699">
                                            <p:txEl>
                                              <p:pRg st="3" end="3"/>
                                            </p:txEl>
                                          </p:spTgt>
                                        </p:tgtEl>
                                        <p:attrNameLst>
                                          <p:attrName>style.visibility</p:attrName>
                                        </p:attrNameLst>
                                      </p:cBhvr>
                                      <p:to>
                                        <p:strVal val="visible"/>
                                      </p:to>
                                    </p:set>
                                    <p:anim calcmode="lin" valueType="num">
                                      <p:cBhvr additive="base">
                                        <p:cTn id="39" dur="500" fill="hold"/>
                                        <p:tgtEl>
                                          <p:spTgt spid="29699">
                                            <p:txEl>
                                              <p:pRg st="3" end="3"/>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29699">
                                            <p:txEl>
                                              <p:pRg st="3" end="3"/>
                                            </p:txEl>
                                          </p:spTgt>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29699">
                                            <p:txEl>
                                              <p:pRg st="4" end="4"/>
                                            </p:txEl>
                                          </p:spTgt>
                                        </p:tgtEl>
                                        <p:attrNameLst>
                                          <p:attrName>style.visibility</p:attrName>
                                        </p:attrNameLst>
                                      </p:cBhvr>
                                      <p:to>
                                        <p:strVal val="visible"/>
                                      </p:to>
                                    </p:set>
                                    <p:anim calcmode="lin" valueType="num">
                                      <p:cBhvr additive="base">
                                        <p:cTn id="43" dur="500" fill="hold"/>
                                        <p:tgtEl>
                                          <p:spTgt spid="29699">
                                            <p:txEl>
                                              <p:pRg st="4" end="4"/>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9699">
                                            <p:txEl>
                                              <p:pRg st="4" end="4"/>
                                            </p:txEl>
                                          </p:spTgt>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29699">
                                            <p:txEl>
                                              <p:pRg st="5" end="5"/>
                                            </p:txEl>
                                          </p:spTgt>
                                        </p:tgtEl>
                                        <p:attrNameLst>
                                          <p:attrName>style.visibility</p:attrName>
                                        </p:attrNameLst>
                                      </p:cBhvr>
                                      <p:to>
                                        <p:strVal val="visible"/>
                                      </p:to>
                                    </p:set>
                                    <p:anim calcmode="lin" valueType="num">
                                      <p:cBhvr additive="base">
                                        <p:cTn id="47" dur="500" fill="hold"/>
                                        <p:tgtEl>
                                          <p:spTgt spid="29699">
                                            <p:txEl>
                                              <p:pRg st="5" end="5"/>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96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nodeType="clickEffect">
                                  <p:stCondLst>
                                    <p:cond delay="0"/>
                                  </p:stCondLst>
                                  <p:childTnLst>
                                    <p:set>
                                      <p:cBhvr>
                                        <p:cTn id="52" dur="1" fill="hold">
                                          <p:stCondLst>
                                            <p:cond delay="0"/>
                                          </p:stCondLst>
                                        </p:cTn>
                                        <p:tgtEl>
                                          <p:spTgt spid="29699">
                                            <p:txEl>
                                              <p:pRg st="6" end="6"/>
                                            </p:txEl>
                                          </p:spTgt>
                                        </p:tgtEl>
                                        <p:attrNameLst>
                                          <p:attrName>style.visibility</p:attrName>
                                        </p:attrNameLst>
                                      </p:cBhvr>
                                      <p:to>
                                        <p:strVal val="visible"/>
                                      </p:to>
                                    </p:set>
                                    <p:anim calcmode="lin" valueType="num">
                                      <p:cBhvr additive="base">
                                        <p:cTn id="53" dur="500" fill="hold"/>
                                        <p:tgtEl>
                                          <p:spTgt spid="29699">
                                            <p:txEl>
                                              <p:pRg st="6" end="6"/>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29699">
                                            <p:txEl>
                                              <p:pRg st="6" end="6"/>
                                            </p:txEl>
                                          </p:spTgt>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29699">
                                            <p:txEl>
                                              <p:pRg st="7" end="7"/>
                                            </p:txEl>
                                          </p:spTgt>
                                        </p:tgtEl>
                                        <p:attrNameLst>
                                          <p:attrName>style.visibility</p:attrName>
                                        </p:attrNameLst>
                                      </p:cBhvr>
                                      <p:to>
                                        <p:strVal val="visible"/>
                                      </p:to>
                                    </p:set>
                                    <p:anim calcmode="lin" valueType="num">
                                      <p:cBhvr additive="base">
                                        <p:cTn id="57" dur="500" fill="hold"/>
                                        <p:tgtEl>
                                          <p:spTgt spid="29699">
                                            <p:txEl>
                                              <p:pRg st="7" end="7"/>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29699">
                                            <p:txEl>
                                              <p:pRg st="7" end="7"/>
                                            </p:txEl>
                                          </p:spTgt>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29699">
                                            <p:txEl>
                                              <p:pRg st="8" end="8"/>
                                            </p:txEl>
                                          </p:spTgt>
                                        </p:tgtEl>
                                        <p:attrNameLst>
                                          <p:attrName>style.visibility</p:attrName>
                                        </p:attrNameLst>
                                      </p:cBhvr>
                                      <p:to>
                                        <p:strVal val="visible"/>
                                      </p:to>
                                    </p:set>
                                    <p:anim calcmode="lin" valueType="num">
                                      <p:cBhvr additive="base">
                                        <p:cTn id="61" dur="500" fill="hold"/>
                                        <p:tgtEl>
                                          <p:spTgt spid="29699">
                                            <p:txEl>
                                              <p:pRg st="8" end="8"/>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9699">
                                            <p:txEl>
                                              <p:pRg st="8" end="8"/>
                                            </p:txEl>
                                          </p:spTgt>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29699">
                                            <p:txEl>
                                              <p:pRg st="9" end="9"/>
                                            </p:txEl>
                                          </p:spTgt>
                                        </p:tgtEl>
                                        <p:attrNameLst>
                                          <p:attrName>style.visibility</p:attrName>
                                        </p:attrNameLst>
                                      </p:cBhvr>
                                      <p:to>
                                        <p:strVal val="visible"/>
                                      </p:to>
                                    </p:set>
                                    <p:anim calcmode="lin" valueType="num">
                                      <p:cBhvr additive="base">
                                        <p:cTn id="65" dur="500" fill="hold"/>
                                        <p:tgtEl>
                                          <p:spTgt spid="29699">
                                            <p:txEl>
                                              <p:pRg st="9" end="9"/>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29699">
                                            <p:txEl>
                                              <p:pRg st="9" end="9"/>
                                            </p:txEl>
                                          </p:spTgt>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9699">
                                            <p:txEl>
                                              <p:pRg st="10" end="10"/>
                                            </p:txEl>
                                          </p:spTgt>
                                        </p:tgtEl>
                                        <p:attrNameLst>
                                          <p:attrName>style.visibility</p:attrName>
                                        </p:attrNameLst>
                                      </p:cBhvr>
                                      <p:to>
                                        <p:strVal val="visible"/>
                                      </p:to>
                                    </p:set>
                                    <p:anim calcmode="lin" valueType="num">
                                      <p:cBhvr additive="base">
                                        <p:cTn id="69" dur="500" fill="hold"/>
                                        <p:tgtEl>
                                          <p:spTgt spid="29699">
                                            <p:txEl>
                                              <p:pRg st="10" end="10"/>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29699">
                                            <p:txEl>
                                              <p:pRg st="10" end="10"/>
                                            </p:txEl>
                                          </p:spTgt>
                                        </p:tgtEl>
                                        <p:attrNameLst>
                                          <p:attrName>ppt_y</p:attrName>
                                        </p:attrNameLst>
                                      </p:cBhvr>
                                      <p:tavLst>
                                        <p:tav tm="0">
                                          <p:val>
                                            <p:strVal val="#ppt_y"/>
                                          </p:val>
                                        </p:tav>
                                        <p:tav tm="100000">
                                          <p:val>
                                            <p:strVal val="#ppt_y"/>
                                          </p:val>
                                        </p:tav>
                                      </p:tavLst>
                                    </p:anim>
                                  </p:childTnLst>
                                </p:cTn>
                              </p:par>
                              <p:par>
                                <p:cTn id="71" presetID="2" presetClass="entr" presetSubtype="2" fill="hold" nodeType="withEffect">
                                  <p:stCondLst>
                                    <p:cond delay="0"/>
                                  </p:stCondLst>
                                  <p:childTnLst>
                                    <p:set>
                                      <p:cBhvr>
                                        <p:cTn id="72" dur="1" fill="hold">
                                          <p:stCondLst>
                                            <p:cond delay="0"/>
                                          </p:stCondLst>
                                        </p:cTn>
                                        <p:tgtEl>
                                          <p:spTgt spid="29699">
                                            <p:txEl>
                                              <p:pRg st="11" end="11"/>
                                            </p:txEl>
                                          </p:spTgt>
                                        </p:tgtEl>
                                        <p:attrNameLst>
                                          <p:attrName>style.visibility</p:attrName>
                                        </p:attrNameLst>
                                      </p:cBhvr>
                                      <p:to>
                                        <p:strVal val="visible"/>
                                      </p:to>
                                    </p:set>
                                    <p:anim calcmode="lin" valueType="num">
                                      <p:cBhvr additive="base">
                                        <p:cTn id="73" dur="500" fill="hold"/>
                                        <p:tgtEl>
                                          <p:spTgt spid="29699">
                                            <p:txEl>
                                              <p:pRg st="11" end="11"/>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29699">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theme/theme1.xml><?xml version="1.0" encoding="utf-8"?>
<a:theme xmlns:a="http://schemas.openxmlformats.org/drawingml/2006/main" name="Marketing Plan">
  <a:themeElements>
    <a:clrScheme name="Marketing Plan 1">
      <a:dk1>
        <a:srgbClr val="336699"/>
      </a:dk1>
      <a:lt1>
        <a:srgbClr val="FFFFFF"/>
      </a:lt1>
      <a:dk2>
        <a:srgbClr val="0066FF"/>
      </a:dk2>
      <a:lt2>
        <a:srgbClr val="AFB5D2"/>
      </a:lt2>
      <a:accent1>
        <a:srgbClr val="66CCFF"/>
      </a:accent1>
      <a:accent2>
        <a:srgbClr val="99FFCC"/>
      </a:accent2>
      <a:accent3>
        <a:srgbClr val="FFFFFF"/>
      </a:accent3>
      <a:accent4>
        <a:srgbClr val="2A5682"/>
      </a:accent4>
      <a:accent5>
        <a:srgbClr val="B8E2FF"/>
      </a:accent5>
      <a:accent6>
        <a:srgbClr val="8AE7B9"/>
      </a:accent6>
      <a:hlink>
        <a:srgbClr val="FF99FF"/>
      </a:hlink>
      <a:folHlink>
        <a:srgbClr val="CCCCFF"/>
      </a:folHlink>
    </a:clrScheme>
    <a:fontScheme name="Marketing Pla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GB" altLang="en-US" sz="2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GB" altLang="en-US" sz="2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Marketing Plan 1">
        <a:dk1>
          <a:srgbClr val="336699"/>
        </a:dk1>
        <a:lt1>
          <a:srgbClr val="FFFFFF"/>
        </a:lt1>
        <a:dk2>
          <a:srgbClr val="0066FF"/>
        </a:dk2>
        <a:lt2>
          <a:srgbClr val="AFB5D2"/>
        </a:lt2>
        <a:accent1>
          <a:srgbClr val="66CCFF"/>
        </a:accent1>
        <a:accent2>
          <a:srgbClr val="99FFCC"/>
        </a:accent2>
        <a:accent3>
          <a:srgbClr val="FFFFFF"/>
        </a:accent3>
        <a:accent4>
          <a:srgbClr val="2A5682"/>
        </a:accent4>
        <a:accent5>
          <a:srgbClr val="B8E2FF"/>
        </a:accent5>
        <a:accent6>
          <a:srgbClr val="8AE7B9"/>
        </a:accent6>
        <a:hlink>
          <a:srgbClr val="FF99FF"/>
        </a:hlink>
        <a:folHlink>
          <a:srgbClr val="CCCCFF"/>
        </a:folHlink>
      </a:clrScheme>
      <a:clrMap bg1="lt1" tx1="dk1" bg2="lt2" tx2="dk2" accent1="accent1" accent2="accent2" accent3="accent3" accent4="accent4" accent5="accent5" accent6="accent6" hlink="hlink" folHlink="folHlink"/>
    </a:extraClrScheme>
    <a:extraClrScheme>
      <a:clrScheme name="Marketing Plan 2">
        <a:dk1>
          <a:srgbClr val="003366"/>
        </a:dk1>
        <a:lt1>
          <a:srgbClr val="CCECFF"/>
        </a:lt1>
        <a:dk2>
          <a:srgbClr val="4B3384"/>
        </a:dk2>
        <a:lt2>
          <a:srgbClr val="849CBB"/>
        </a:lt2>
        <a:accent1>
          <a:srgbClr val="90DBFF"/>
        </a:accent1>
        <a:accent2>
          <a:srgbClr val="99FFCC"/>
        </a:accent2>
        <a:accent3>
          <a:srgbClr val="E2F4FF"/>
        </a:accent3>
        <a:accent4>
          <a:srgbClr val="002A56"/>
        </a:accent4>
        <a:accent5>
          <a:srgbClr val="C6EAFF"/>
        </a:accent5>
        <a:accent6>
          <a:srgbClr val="8AE7B9"/>
        </a:accent6>
        <a:hlink>
          <a:srgbClr val="DFC0FF"/>
        </a:hlink>
        <a:folHlink>
          <a:srgbClr val="6DC5DE"/>
        </a:folHlink>
      </a:clrScheme>
      <a:clrMap bg1="lt1" tx1="dk1" bg2="lt2" tx2="dk2" accent1="accent1" accent2="accent2" accent3="accent3" accent4="accent4" accent5="accent5" accent6="accent6" hlink="hlink" folHlink="folHlink"/>
    </a:extraClrScheme>
    <a:extraClrScheme>
      <a:clrScheme name="Marketing Plan 3">
        <a:dk1>
          <a:srgbClr val="000000"/>
        </a:dk1>
        <a:lt1>
          <a:srgbClr val="FFFFFF"/>
        </a:lt1>
        <a:dk2>
          <a:srgbClr val="000000"/>
        </a:dk2>
        <a:lt2>
          <a:srgbClr val="B2B2B2"/>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Marketing Plan</Template>
  <TotalTime>437</TotalTime>
  <Words>945</Words>
  <Application>Microsoft Office PowerPoint</Application>
  <PresentationFormat>On-screen Show (4:3)</PresentationFormat>
  <Paragraphs>164</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Times New Roman</vt:lpstr>
      <vt:lpstr>Marketing Plan</vt:lpstr>
      <vt:lpstr> Sociology H Social Sciences</vt:lpstr>
      <vt:lpstr>Suggested texts</vt:lpstr>
      <vt:lpstr>What is distinctive about sociological thinking?  </vt:lpstr>
      <vt:lpstr>‘Common Sense' Explanations</vt:lpstr>
      <vt:lpstr>Examples of typical ways of thinking</vt:lpstr>
      <vt:lpstr>Origins of these ways of thinking</vt:lpstr>
      <vt:lpstr>Origins of these ways of thinking</vt:lpstr>
      <vt:lpstr>Examples of sociological explanation </vt:lpstr>
      <vt:lpstr>Examples of sociological explanation </vt:lpstr>
      <vt:lpstr>Examples of sociological explanation </vt:lpstr>
      <vt:lpstr>Examples of sociological explanation </vt:lpstr>
      <vt:lpstr>Private troubles/public issues</vt:lpstr>
      <vt:lpstr>Private troubles/public issues</vt:lpstr>
      <vt:lpstr>Private troubles/public issues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Methods (of research) 23/03/2005 Methods- Introduction</dc:title>
  <dc:creator>Mark</dc:creator>
  <cp:lastModifiedBy>Nayan GRIFFITHS</cp:lastModifiedBy>
  <cp:revision>16</cp:revision>
  <dcterms:created xsi:type="dcterms:W3CDTF">2005-03-22T22:55:07Z</dcterms:created>
  <dcterms:modified xsi:type="dcterms:W3CDTF">2023-03-21T14:23:11Z</dcterms:modified>
</cp:coreProperties>
</file>